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6869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28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98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98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87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71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44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1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14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378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32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34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092B-0084-4F47-90D4-C48FA8070335}" type="datetimeFigureOut">
              <a:rPr lang="ko-KR" altLang="en-US" smtClean="0"/>
              <a:t>2012-10-06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A6672-2D30-4424-B360-0CD3D7618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06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32656"/>
            <a:ext cx="5112568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All the leaves are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063196" y="5589240"/>
            <a:ext cx="5112568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Falling down</a:t>
            </a:r>
            <a:endParaRPr lang="ko-KR" altLang="en-US" sz="4400" dirty="0"/>
          </a:p>
        </p:txBody>
      </p:sp>
      <p:pic>
        <p:nvPicPr>
          <p:cNvPr id="6146" name="Picture 2" descr="http://t3.gstatic.com/images?q=tbn:ANd9GcTaZ2N2HpBEq55p94wv1dLXsNlEa9ZD-REFrK8BAUd1B89NjaPD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788" y="1700808"/>
            <a:ext cx="3744416" cy="353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86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32656"/>
            <a:ext cx="5112568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Orange</a:t>
            </a:r>
            <a:endParaRPr lang="ko-KR" altLang="en-US" sz="4400" dirty="0"/>
          </a:p>
        </p:txBody>
      </p:sp>
      <p:pic>
        <p:nvPicPr>
          <p:cNvPr id="8194" name="Picture 2" descr="http://t3.gstatic.com/images?q=tbn:ANd9GcR37EHe34kU5b6r3zyERh0viIdun5A2GP1EHxixVu_0RKxwCkzt3FM7udr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2132856"/>
            <a:ext cx="3600400" cy="389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70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32656"/>
            <a:ext cx="5112568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Yellow</a:t>
            </a:r>
            <a:endParaRPr lang="ko-KR" altLang="en-US" sz="4400" dirty="0"/>
          </a:p>
        </p:txBody>
      </p:sp>
      <p:sp>
        <p:nvSpPr>
          <p:cNvPr id="3" name="AutoShape 2" descr="data:image/jpeg;base64,/9j/4AAQSkZJRgABAQAAAQABAAD/2wBDAAkGBwgHBgkIBwgKCgkLDRYPDQwMDRsUFRAWIB0iIiAdHx8kKDQsJCYxJx8fLT0tMTU3Ojo6Iys/RD84QzQ5Ojf/2wBDAQoKCg0MDRoPDxo3JR8lNzc3Nzc3Nzc3Nzc3Nzc3Nzc3Nzc3Nzc3Nzc3Nzc3Nzc3Nzc3Nzc3Nzc3Nzc3Nzc3Nzf/wAARCACRAIYDASIAAhEBAxEB/8QAGgABAAMBAQEAAAAAAAAAAAAAAAMEBQECB//EAC8QAAICAgAFAQcDBQEAAAAAAAABAgMEERIhMUFRExQiMkJhcZEzgaEkQ1JicrH/xAAbAQABBQEBAAAAAAAAAAAAAAAAAQIDBAUGB//EADMRAAICAQMCAwUGBwEAAAAAAAABAgMRBAUhEjFBUWEGEyIycYGhscHR8BQjJDM0QpHh/9oADAMBAAIRAxEAPwD7iAAABgivm4UzknzSGW2KuDm+y5FSyRZz1T109oYuQrIqMmuNfyUrbp264+3ZHg4S/wBoHHXO+lZjhLD8fUsqnMcM2N8jsWmtp7RkOyetcctfc0cPXs8NeDodt3uOvudcYYws8kU63FZJmeJ2wg0pPTb5HqTUYtvojJssdljm+vYfvG6rQQjhZlL8BK4dRr7PFt0Ko7m9eEZ3tN2tcf4RG25Pcm2/qZWp9qq+jFEHn17fcx6oeeWaOPkK5y91rXksGdgSStlH/JGgjZ2bWT1ekjZN5llp/v6EdkemWEdABrDAAAAHmyUoxbjHia6LZ6ODZJtNJ4ArLNhzU4yi120VsjJdvux5R+vcs5tKlW5pe9H+TPRw2+azX0P+GskulruljK9SzVGL5AAOUyWAWsO+FMZKcnzfIqguaLW2aO5W19/UbKKksMs5OV6kXCCaT6tlYATWa27V2e8teWEYqKwgACoOOwk4TUl1TNHGyVdLh4WmkUsel3SfaK6s0aoQqjqK0jsfZqjWR+NPFT8/H6fqV7nHt4kgOKSktxaa+h07RNNZRWAAFAAoXWZFL5tOL6PRE8u5/Ml+xg3+0Omom4WQkpLwwv1JVU3yjRm4602jJktSaXZtBtybcnt/U4clu+7rcHFKGOnPOSeuvo8QADEJQAAAAAAAScpJLqwB0Gk+ewhcWRXRHgguLXX7kF2RO3k3wx8JkQNLUbvqboe6T6YeS448vMYq4p5LmJkQjBQm+HXR+S0ra2tqcfyZJw0NH7SX0VKpwUkuF4DZUpvJpPJXG41xc2uugdxKfTrT+aXNg62ivWXVqyyzpb5wkuP+ld9KeEiWcVKOmtozcml0z/1fQ1SHJrjZW1Jpa5p+CPetujrNO2l8a7P8ha59LMsAHmclhl0AAQAAAAAAAAAAAAAAHDpZw6I27nPml0XkuaHSWau5VV9xspKKyy1j2+rUpaa7AljFJaXJA9UohOFUYzllpcsovGeD0Q30K7W5NJdkTAW6mu+DrsWUwTxyijZg965c/qVZ1zrlwzWmal1sao8Uuhm5Fzunvol0RxW/6Lb9NH+VxPyX74LFUpt89iMAbXk5MsAAAAAAAAAAAAbAAXsCyPp8Dfvb2VIUWWfDB68knsl6aaitr6m7tMdZpLlfXU5Lt2fYis6ZLDZpbBXx53JcNsHy7+Qd/Tqo2wU8NZ8Gnn8Co4tMsgAtCHGt9SN01vrCP4JQRzqhP5opipsjVNa6Qj+DzbOFUHKSWl2PVk1XFyl0RUqhLKn6lnwL4UZ2rujS1Rp4r3ku3HZeb9F946Kzy+x5rolkN2S91Pporyi4ScX1TNjS1rRQz4cNin5Rz287LXRo/ew5kn8T88k1djcsFUAHHlgAAABcw3XPk4RUl3KZ7qn6dkZeOv2NHa9WtNqYyksx8f36DLI9UTWR08xaaTTPR6ommsoogACgAAAA4+h0jvsVdbk/2GWWRrg5yfC5FSyVMhu/JjUukepdjBRilHkkVsGt6dsvikWzK2mqUlLVWfNY8/SPgh83/qvAEGXX6lLS6rmic4+ZpaimN1Uq5dmsDE8PJi75FiGLZOHEtLwmesej1L57+GMmaCWji9o2GOojKzULjsv1LNluOEY84yhLUlpnDVupjbHUl9n4My2Dqm4S6ruZ277NPQPqTzB9n+THV2dR5Bbpw+OKlOWk+yJvYqtfN+R1Hs7rrYKeEl6sHdFEWDf/AGpPmuhdM67GlV70G2l+UXKLPVqUv2f3Oq2a++tPR6lYlHt6r/wgsSfxImABvkQAAAGUb95GRGqPwxe5FjJs9Ktvv2R4wq3CHFL4pc2Y+u/qro6OPbvL6Lsvtf3EkeF1E8VwrSPQBrpY4RGDjOgUCOqtVuWvmeyQAZCEYR6YrCBvIK+Tjq5p701/4WAM1Gnr1FbrtWUxU2nlHIrS0GdBKkksIQ5o5GKitRWvsegHSs5AIACgDj7nSDMsddL1yb5Ih1F0aKpWy7JZFSy8EEv6nKS+SBdRWwIJU77tloobTW/c+/n81nxP8l9iHTfOPIAA1RgAAAAAAAAAAAAAAAAAAAAKuf8ApL/pAGdu3+FZ9B0PmRNR+mvsSAFnS/2IfRCPuAAWBAAAAAAAAAAAAAAAAAAAAD//2Q=="/>
          <p:cNvSpPr>
            <a:spLocks noChangeAspect="1" noChangeArrowheads="1"/>
          </p:cNvSpPr>
          <p:nvPr/>
        </p:nvSpPr>
        <p:spPr bwMode="auto">
          <a:xfrm>
            <a:off x="0" y="-639763"/>
            <a:ext cx="1228725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9222" name="Picture 6" descr="http://t1.gstatic.com/images?q=tbn:ANd9GcQ7D3OsS2IqEgbFP68A24eMKup25bgjnB9JqjptvJRzsymUwm0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345" y="1253676"/>
            <a:ext cx="3517832" cy="528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90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32656"/>
            <a:ext cx="5112568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Red</a:t>
            </a:r>
            <a:endParaRPr lang="ko-KR" altLang="en-US" sz="4400" dirty="0"/>
          </a:p>
        </p:txBody>
      </p:sp>
      <p:pic>
        <p:nvPicPr>
          <p:cNvPr id="7170" name="Picture 2" descr="http://t0.gstatic.com/images?q=tbn:ANd9GcQbnDvKtB2F5eZaYTTrw3-iHPfQ1G7r68nNnULtTPbA4n9cafKXjYaTnkB3j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3672408" cy="398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26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32656"/>
            <a:ext cx="5112568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And brown</a:t>
            </a:r>
            <a:endParaRPr lang="ko-KR" altLang="en-US" sz="4400" dirty="0"/>
          </a:p>
        </p:txBody>
      </p:sp>
      <p:pic>
        <p:nvPicPr>
          <p:cNvPr id="10242" name="Picture 2" descr="http://t0.gstatic.com/images?q=tbn:ANd9GcTtVwndWLDEubwuA5OKZI-voSuTHqx2k-QBPuxqOxm05u1Bhv1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11165" y="242866"/>
            <a:ext cx="2649661" cy="753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12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359.photobucket.com/albums/oo34/wdandpat/Images/Autumn%20and%20Halloween/FallingLeaves2_animate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020" y="764704"/>
            <a:ext cx="4139952" cy="551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3559" y="332656"/>
            <a:ext cx="6304872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Falling softly as they do</a:t>
            </a:r>
            <a:endParaRPr lang="ko-KR" alt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383558" y="5157192"/>
            <a:ext cx="6304873" cy="144655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Over me and over you</a:t>
            </a:r>
          </a:p>
          <a:p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4082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</Words>
  <Application>Microsoft Office PowerPoint</Application>
  <PresentationFormat>화면 슬라이드 쇼(4:3)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KOREA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fruits are so good </dc:title>
  <dc:creator>USER</dc:creator>
  <cp:lastModifiedBy>USER</cp:lastModifiedBy>
  <cp:revision>2</cp:revision>
  <cp:lastPrinted>2012-10-06T08:06:04Z</cp:lastPrinted>
  <dcterms:created xsi:type="dcterms:W3CDTF">2012-10-06T07:41:35Z</dcterms:created>
  <dcterms:modified xsi:type="dcterms:W3CDTF">2012-10-06T08:06:26Z</dcterms:modified>
</cp:coreProperties>
</file>