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6869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28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98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98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87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71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44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1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14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378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32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34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06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9797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ko-KR" sz="6600" dirty="0"/>
              <a:t>Autumn fruits are so good</a:t>
            </a:r>
            <a:br>
              <a:rPr lang="en-US" altLang="ko-KR" sz="6600" dirty="0"/>
            </a:br>
            <a:endParaRPr lang="ko-KR" altLang="en-US" sz="6600" dirty="0"/>
          </a:p>
        </p:txBody>
      </p:sp>
      <p:pic>
        <p:nvPicPr>
          <p:cNvPr id="1026" name="Picture 2" descr="http://t3.gstatic.com/images?q=tbn:ANd9GcTB3vRGRiE-FpjsFZtaN5YvYlagoY4eWbl-vZYly0MuLcYBwfD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4968552" cy="367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46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1.gstatic.com/images?q=tbn:ANd9GcRhZlNvrYcTN3Vq5pekJD80q05YKv-mdcImvYZn4YB2_DSLRf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23938"/>
            <a:ext cx="4824536" cy="48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476672"/>
            <a:ext cx="5976664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/>
              <a:t>Pumpkin</a:t>
            </a: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66300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2.gstatic.com/images?q=tbn:ANd9GcSn-TeNmzGQiktG4BWNp7-cu9qX-Qd8ofpNuqspwQRD0gST5OhDO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440" y="1772816"/>
            <a:ext cx="4608512" cy="49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476672"/>
            <a:ext cx="5976664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/>
              <a:t>Persimmon</a:t>
            </a: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67196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3.gstatic.com/images?q=tbn:ANd9GcTnKinh_eee8_9OJKJMg9aHr8UoOYAiEiMDWpD0_QZfxCJG9T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59608"/>
            <a:ext cx="5184576" cy="439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476672"/>
            <a:ext cx="5976664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/>
              <a:t>Pear</a:t>
            </a: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3509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1.gstatic.com/images?q=tbn:ANd9GcSxc3n8Ib_RF9H4IHC4gmWOIgv-v4SSc8Hz6dSoc8kGQmk1GBTr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65512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476672"/>
            <a:ext cx="5976664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smtClean="0"/>
              <a:t>Apple</a:t>
            </a: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257287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화면 슬라이드 쇼(4:3)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Autumn fruits are so good 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KOREA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fruits are so good </dc:title>
  <dc:creator>USER</dc:creator>
  <cp:lastModifiedBy>USER</cp:lastModifiedBy>
  <cp:revision>1</cp:revision>
  <cp:lastPrinted>2012-10-06T07:47:21Z</cp:lastPrinted>
  <dcterms:created xsi:type="dcterms:W3CDTF">2012-10-06T07:41:35Z</dcterms:created>
  <dcterms:modified xsi:type="dcterms:W3CDTF">2012-10-06T07:47:47Z</dcterms:modified>
</cp:coreProperties>
</file>