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720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8BA-07E7-4FCE-AE69-849B5A419E1D}" type="datetimeFigureOut">
              <a:rPr lang="ko-KR" altLang="en-US" smtClean="0"/>
              <a:t>2012-07-08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A5C4-E030-49DC-99B3-265A97385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533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8BA-07E7-4FCE-AE69-849B5A419E1D}" type="datetimeFigureOut">
              <a:rPr lang="ko-KR" altLang="en-US" smtClean="0"/>
              <a:t>2012-07-08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A5C4-E030-49DC-99B3-265A97385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806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8BA-07E7-4FCE-AE69-849B5A419E1D}" type="datetimeFigureOut">
              <a:rPr lang="ko-KR" altLang="en-US" smtClean="0"/>
              <a:t>2012-07-08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A5C4-E030-49DC-99B3-265A97385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7944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8BA-07E7-4FCE-AE69-849B5A419E1D}" type="datetimeFigureOut">
              <a:rPr lang="ko-KR" altLang="en-US" smtClean="0"/>
              <a:t>2012-07-08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A5C4-E030-49DC-99B3-265A97385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387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8BA-07E7-4FCE-AE69-849B5A419E1D}" type="datetimeFigureOut">
              <a:rPr lang="ko-KR" altLang="en-US" smtClean="0"/>
              <a:t>2012-07-08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A5C4-E030-49DC-99B3-265A97385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398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8BA-07E7-4FCE-AE69-849B5A419E1D}" type="datetimeFigureOut">
              <a:rPr lang="ko-KR" altLang="en-US" smtClean="0"/>
              <a:t>2012-07-08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A5C4-E030-49DC-99B3-265A97385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650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8BA-07E7-4FCE-AE69-849B5A419E1D}" type="datetimeFigureOut">
              <a:rPr lang="ko-KR" altLang="en-US" smtClean="0"/>
              <a:t>2012-07-08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A5C4-E030-49DC-99B3-265A97385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881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8BA-07E7-4FCE-AE69-849B5A419E1D}" type="datetimeFigureOut">
              <a:rPr lang="ko-KR" altLang="en-US" smtClean="0"/>
              <a:t>2012-07-08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A5C4-E030-49DC-99B3-265A97385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8BA-07E7-4FCE-AE69-849B5A419E1D}" type="datetimeFigureOut">
              <a:rPr lang="ko-KR" altLang="en-US" smtClean="0"/>
              <a:t>2012-07-08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A5C4-E030-49DC-99B3-265A97385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622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8BA-07E7-4FCE-AE69-849B5A419E1D}" type="datetimeFigureOut">
              <a:rPr lang="ko-KR" altLang="en-US" smtClean="0"/>
              <a:t>2012-07-08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A5C4-E030-49DC-99B3-265A97385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217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8BA-07E7-4FCE-AE69-849B5A419E1D}" type="datetimeFigureOut">
              <a:rPr lang="ko-KR" altLang="en-US" smtClean="0"/>
              <a:t>2012-07-08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A5C4-E030-49DC-99B3-265A97385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944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338BA-07E7-4FCE-AE69-849B5A419E1D}" type="datetimeFigureOut">
              <a:rPr lang="ko-KR" altLang="en-US" smtClean="0"/>
              <a:t>2012-07-08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4A5C4-E030-49DC-99B3-265A973850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578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" descr="data:image/jpeg;base64,/9j/4AAQSkZJRgABAQAAAQABAAD/2wCEAAkGBhIQEBAQEBIPEBUSFhUQFBQPEA8PEBQUFBAVFBQVFBcXHCYeFxkjGhUUHy8gIycpLC4sFR4xNTAqNSYtLCkBCQoKDgwOGg8PGSokHB8tLDUvKSkpMCwpLCwsLDUsKSksLCwsLCwsLCwpKSwpLCwsLCwtKSwsKSwsKiksLC0sLP/AABEIAMAAwAMBIgACEQEDEQH/xAAcAAEAAQUBAQAAAAAAAAAAAAAABQECBAYHAwj/xAA8EAABAwIDBQUFBwMEAwAAAAABAAIDBBEFEiEGMUFRYRMicYGRByOhscEUMkJScoLRYpKyM1Pw8STC4f/EABsBAQACAwEBAAAAAAAAAAAAAAACBAEFBgMH/8QALREAAgIBAwMCBAYDAAAAAAAAAAECAxEEEiEFMVETQQYiobEyYXGR0fAUUoH/2gAMAwEAAhEDEQA/AO4oiIAiIgCIiAIiIAqFLqOxzGo6SIyya8GtH3nO4ALDeOWShCU5KMVlsz5JA0EkgAbyTYKHn2yomGzqmG/R2b5LmGNY1PWuJmcQz8MTSQwDqOJ6lYLYQPwj0Cqy1H+qOno6BmObZc+EdpoMcp5/9GaKToxwJ9N6zlwd1OLhzbscNQ5hykHpZbvsbtu/M2mqzcnRkp4ng1/8qUL03hlXWdFnTFzqe5L29zoSKgVVZNAEREAREQBERAEREAREQBERAEREARUKi8Y2lp6Qe+kDTwaO88+DQsNpdyUISm9sVl/kShXOdssQ7R/PeGdGg2v4uI9AF71ntTjIc2KCc3BAcSxm8b7arTsRx5sry4sfGDYAOsQABYahVrbYtYTOk6X066Fu+yOMHtDDdXzUWXzSinabG4WRXzi8fivFRWDopSkp4MZ1JYLzjjBcAdNd/LqpCrlFlFtk7yxJJGYOUos61s3WmSENebvj7jjz00d5hSy1bZCW+Q/mjsfFjrfIraVfg+D5/q4bLZJFUVEUisVREQBERAEREAREQBERAFS6qrJH2BJ4C6AgtqtoPs0ZDTZ5478vgOJ/7XJ6i8j3PcS5zjclxufVTG1GJmad+ugJHTr/AM6KPp2blr7Zb3g7rpmjWnq3NfMzEMJCZb6WUtURANuqClGW6hsNn6ywQL4C3Vt7cQN46heL8QeHNa7Wx38wpWYWKi8bfGcmXR34hw8lBvaW6ZKUlFrue9ZjOlhqViU+JuBu7Xw5rBijL3Bo1JNgpqmw8A8HW48PJRU3N8FicaqY7cckrQbV1jA0RdlEG3AJbnd3jc3v4LOj23xFpv20T+j4mgfBRgpSrm0xK905+TSz0umm23BfsbpgPtLa9wjq2di46B7TmiJ68WreGOvqNQdQRuXEZIAN+q3rYXF7NEJcS3c3Mblh4D9J+asV2N8SOd6n0uFcfVp7e6N3RUVVZObCIiAIiIAiIgCIiALCxiXLDIeQJ9Bf6LNWDjMeaCQcwR66fVYfY9K/xr9Tisz7uPivenlsVh1Bs7zVGS6rWLufToxUoIkq2r92V7QVY7MeCgMQqe4QrIsRswAlT3Gf8XMePJn1Uu9a/VOu9xWRJiFzuWE51yVWtkmjYaepwfJRp5LYsA1brzWuhT2By2b5rGn7mdWs18G1NiGQnovCks5t1jyYh7t3gvCgrPdhbDKOfVU9rf5l1XvWRgNXkmbyJDT4Hj5Gx8lHzzXKshksbryb5ye86t1Ti/dHcKWXMxruJGvjx+K9lhYS68TfP+Vmq+j5tNYk0ERFkiEREAREQBERAFZKwOBB4i3qr1QhAcS2qoDDUPaRvJcPXX4/MKDMi6z7Qdm+3iMsY77Bc236Df6aHp4LjTqjeDoRoR1WushtkfRekapaileV3Lq2W+ixbqksl1dBEXmwVabbeEdFFqC5DIy42C924eeJ9FI09OALBZ8dBmCnGtYKNmqbfHYg24c3qrvszhoDcehCl20OtgqTU+VT24PH135Id73s0ubFZ1FP3ALrOpYmSgxPsM253I8L9FBVMToJHRu0LTY/RTT8liu2N2YPhr6kk+Ve1CM72MG97g31P8KHFVzK2r2fYW6pqBIQcrbhv/u7yBt4uWUsvBW1s1RTKcvZHXsNZaJnUX9dR8LLLVrRYWCuWwPl0nlthERDAREQBERAEREAREQFrguOe0nZmESunpdDf3jBYMLuOTrzAXVMbrhFE4k20NyN4AGpHXgPFcfxjEXTPJOg3Bo3NHIKtqGsYZ0XQqrPV9SLwl9TSSVtVXh7adscdu/kaZD/AFOGYjyBAUW2iP2iPMNHSM18XhSu0NRmqJT/AFO+BI+iowjjLZ2OolJ2Rinxhs86cqWpJAAtfhlsskVlgV7JnlKGeDOoakF70xBw4KAw6ts9x5rNnqrrOeDMqsSDZbG6ytrIs8MFUN+sEh5kC7SfJRPaaqZmdnw6oafwviePG5H0UH2aPOzMLITXn7msUVO6Z7Y2C5d1sAOZPAL6C2T2fbSQMYCHOIF3N3eDemp8SSuKYHaKzsoJO/ML3HJdf2QxYPY1gN2nRtzcscNSzw4heum4fPc1XxF6soJL8KNoVVRVV44kIiIAiIgCIiAIiIAqKqogNI9oldlaGA7yB5AZj8S30XOA7Vbt7TCRIzz/AMW/wVoZetfc/nO+6LBLTJr3M5hF2m24h3mDcLCx8+/k6uLvJ3eHzVPtNgsWvrA8RO4lvZu8WbvgQoPsbKUGpqX/AA8GSqyep0svFz7FeEj0zhFpIuhksbrKdUqPDlfmUYyJPDMpsmq2TDQHUsodue9rf7Bc/ErUu1sp81YjjihH4W5nfqf3j9FNdyrbDfKKXn7F7jY6LZtjcSLZcn5hcfqZ3h9R5rS/tGqmdmqj/wAmD9R9MpuieJIhrqd9Ek/B3ZjrgEcdfVXrwov9OO/5W/4he62R8wYREQBERAEREAREQBERAaJ7UqK8LZR+H6X+hP8AauWOkXf8awttTBJA/c8WvxB4EeBXzzilFLRzSU8wsWG3Qjg5vMEKlfHD3HafD+pjKt0t8r7FJZtCsPNcFp46joRuKpJLdeWZVJywdXhNYKF5Gh4K0uV5s7Q6Hgfoei8pIy02I/50WG20Vt23hi6ZlZde7Ka1i+7RvA/EfDl4qCTMOz2RfSs1zu+63h+Z3Bv89F7GYkkk3J1K8ny3sNwGgA3AKzMs78MsVx28vuZTZFs2wNIZ6sHg0ZR4v0Po3MVp5eu1eyzZN1ND9omBa+XVrTvawganqfkrNXzyNX1nVxo08ueXwjfGhXKiqtkfNgiIgCIiAIiIAiIgCIiAoVrO2mxMWIx6+7laPdyAbv6Xc2rZ1Syw0msM9KrZ1SU4PDR8zY5gE9FIYqhhYeB3scObXbio26+oa/DIqhhjmjZK072vaHD/AOFc0209ko9y/DmZbyBsrHPcRlcR3wXHuhozXG83CoWaV94nXaT4gjJKNyw/K7HOcCwSSsqI6eK2Z+8u0a0DUk+A4LvFDsJRx00dM+GOUMH3pGgvLj95194ueS03A8GEdRHkpnOMcwzugbHGxrmlzCwvkOYWIzWB1B1NyuqL3oqUVz3NX1XqE7pra8ROXbCbGQurq+VzYpIopDFFE+PMGHNcOueQFvPorPadsFdwq6Vvee4MfE0aucRo6MDjpqOi2zYWjytqZf8AdlcR1yOcNPVSeJ96po4+TpZj+yPIPjKFN1xlHBWWttq1O+Mu38HzZIC0kOBaRoQ4EEHkQdQsjDcMmqXhkEckrjwYL28TuA8V1XF/Z7JVYtJUtnaGNLHPEkbZCLxaRta4FrhoDr+db1gsBjj7N0cURYcp7BoZE7k9reFxwO7UXO9VY6Tnlm8u+INsFsim2vPY0nYn2UiAtqK3LJINWxDWNh5uP4nfAdV0gBLKquwgoLCOW1Gps1M99jywiIplcIiIAiIgCIiAIiIAiIgCIiAKhVVQoDn+J4Q011RdlY/WOYNpXdm0iRtj2jg5p3sdblrqp/DcenL2Q1FI+nc+4Y7tGSwkNF7Zm6h1tcpGtjqvbFqciVz2BpMlPLD375C5vfYHW1tZ0nqoPZXZ2aGeJ7oo4o8j3e4qqiSG7g0NHYyaMNiTcE7iNLqHZl1zjZD5vZcf3JsWzEZbSQh28guPi57nfVUi71dIf9qFjPOWRz3fCNnwWbhzMsUYHBo+Sj8Mksa2Y8ZnDyiiYz5gqRWzltmLNg5qJNTNEA50pfDNJE4l3cYyzd/dYDc7ri282z8Co+wa+HOJcjvvk3lOYZveni/rxBGi9avBopw3tW5i0WBD3sOu8XaRp0WRR0McTQyNrWNHBoAFzvPU9UwZc8xwZCIiyeQREQBERAEREAREQBERAEREAREQBUKqiAx6uO4afyuDvL7p+BK8MGkvCwHUsJiPjG8s+l1lVEeZjm7swLb8riyg9mK0vdUsO/NHNbl2sQzDykZIPJYJJZRLYbJmhiPNjf8AEKEgcfskIG+omDj+mSd0pP8AYFmYVVEUIfxYx/qwvHzarIorTUcA3QwukcORDWws/wAn+hQkuMk4FVUCqsnmEREAREQBERAEREAREQBERAEREAREQBERAUIWo4c7scWli3CWNxHlJ2rPjLOP2lbcVp+1zDDXYZVjRplNLJ4StdkJ8y4fuUWe9PLcfKZm4Ce0oLfmkmZ5GtkB+F1mYX7ypq5eDSymb4RtLn2/fIR+1Q2xNe0YY2Z+jWPqZXeDZ5ZCpzZqncymiziz3gzP555XGRw8i63ki5Fi2uX6kqioCqqR4BERAEREAREQBERAf//Z"/>
          <p:cNvSpPr>
            <a:spLocks noChangeAspect="1" noChangeArrowheads="1"/>
          </p:cNvSpPr>
          <p:nvPr/>
        </p:nvSpPr>
        <p:spPr bwMode="auto">
          <a:xfrm>
            <a:off x="0" y="-8763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1032" name="Picture 8" descr="http://o.quizlet.com/i/pMVsFNgN5ZrB4N8kYlL2OA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993" y="260648"/>
            <a:ext cx="3096344" cy="491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53869" y="537321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Black</a:t>
            </a:r>
            <a:endParaRPr lang="ko-KR" alt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1397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3869" y="537321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Pink</a:t>
            </a:r>
            <a:endParaRPr lang="ko-KR" alt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9" name="Picture 5" descr="http://o.quizlet.com/i/vKade0uIMCPzgXdjAhMgrg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960" y="438903"/>
            <a:ext cx="3379255" cy="493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029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3869" y="537321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</a:t>
            </a:r>
            <a:endParaRPr lang="ko-KR" alt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http://o.quizlet.com/i/CabwvD0x_goiyub0q-w5hA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486" y="332656"/>
            <a:ext cx="4752528" cy="475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037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3869" y="537321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</a:t>
            </a:r>
            <a:endParaRPr lang="ko-KR" alt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://o.quizlet.com/i/35dS-g2IYU9CUH0NSw-piw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360" y="776493"/>
            <a:ext cx="2841609" cy="4596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084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3869" y="537321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Purple</a:t>
            </a:r>
            <a:endParaRPr lang="ko-KR" alt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o.quizlet.com/i/jjg7t-PBcfJao5FLhPvP8g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520" y="158509"/>
            <a:ext cx="3393290" cy="523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685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3869" y="537321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</a:t>
            </a:r>
            <a:endParaRPr lang="ko-KR" alt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o.quizlet.com/i/7UBu_CfuEsPz-D4LHFg5Cg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400" y="80625"/>
            <a:ext cx="3528392" cy="529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483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</Words>
  <Application>Microsoft Office PowerPoint</Application>
  <PresentationFormat>화면 슬라이드 쇼(4:3)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KOREA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cp:lastPrinted>2012-07-08T09:04:51Z</cp:lastPrinted>
  <dcterms:created xsi:type="dcterms:W3CDTF">2012-07-08T08:31:45Z</dcterms:created>
  <dcterms:modified xsi:type="dcterms:W3CDTF">2012-07-08T09:05:19Z</dcterms:modified>
</cp:coreProperties>
</file>