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6869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590E-A9E2-4361-AB0E-8DC88ABB734C}" type="datetimeFigureOut">
              <a:rPr lang="ko-KR" altLang="en-US" smtClean="0"/>
              <a:t>2012-10-13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7F09-5EEF-40FD-9532-CB147FDF95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015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590E-A9E2-4361-AB0E-8DC88ABB734C}" type="datetimeFigureOut">
              <a:rPr lang="ko-KR" altLang="en-US" smtClean="0"/>
              <a:t>2012-10-13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7F09-5EEF-40FD-9532-CB147FDF95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05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590E-A9E2-4361-AB0E-8DC88ABB734C}" type="datetimeFigureOut">
              <a:rPr lang="ko-KR" altLang="en-US" smtClean="0"/>
              <a:t>2012-10-13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7F09-5EEF-40FD-9532-CB147FDF95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159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590E-A9E2-4361-AB0E-8DC88ABB734C}" type="datetimeFigureOut">
              <a:rPr lang="ko-KR" altLang="en-US" smtClean="0"/>
              <a:t>2012-10-13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7F09-5EEF-40FD-9532-CB147FDF95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141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590E-A9E2-4361-AB0E-8DC88ABB734C}" type="datetimeFigureOut">
              <a:rPr lang="ko-KR" altLang="en-US" smtClean="0"/>
              <a:t>2012-10-13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7F09-5EEF-40FD-9532-CB147FDF95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930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590E-A9E2-4361-AB0E-8DC88ABB734C}" type="datetimeFigureOut">
              <a:rPr lang="ko-KR" altLang="en-US" smtClean="0"/>
              <a:t>2012-10-13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7F09-5EEF-40FD-9532-CB147FDF95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66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590E-A9E2-4361-AB0E-8DC88ABB734C}" type="datetimeFigureOut">
              <a:rPr lang="ko-KR" altLang="en-US" smtClean="0"/>
              <a:t>2012-10-13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7F09-5EEF-40FD-9532-CB147FDF95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360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590E-A9E2-4361-AB0E-8DC88ABB734C}" type="datetimeFigureOut">
              <a:rPr lang="ko-KR" altLang="en-US" smtClean="0"/>
              <a:t>2012-10-13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7F09-5EEF-40FD-9532-CB147FDF95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477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590E-A9E2-4361-AB0E-8DC88ABB734C}" type="datetimeFigureOut">
              <a:rPr lang="ko-KR" altLang="en-US" smtClean="0"/>
              <a:t>2012-10-13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7F09-5EEF-40FD-9532-CB147FDF95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615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590E-A9E2-4361-AB0E-8DC88ABB734C}" type="datetimeFigureOut">
              <a:rPr lang="ko-KR" altLang="en-US" smtClean="0"/>
              <a:t>2012-10-13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7F09-5EEF-40FD-9532-CB147FDF95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7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590E-A9E2-4361-AB0E-8DC88ABB734C}" type="datetimeFigureOut">
              <a:rPr lang="ko-KR" altLang="en-US" smtClean="0"/>
              <a:t>2012-10-13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57F09-5EEF-40FD-9532-CB147FDF95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502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0590E-A9E2-4361-AB0E-8DC88ABB734C}" type="datetimeFigureOut">
              <a:rPr lang="ko-KR" altLang="en-US" smtClean="0"/>
              <a:t>2012-10-13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57F09-5EEF-40FD-9532-CB147FDF95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026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0.gstatic.com/images?q=tbn:ANd9GcQGKiQ377tz6Lf3JWS1HUGbTzvZyRSOWqJ9P4c-LmG8ITpluZ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9" y="823558"/>
            <a:ext cx="1304921" cy="196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0.gstatic.com/images?q=tbn:ANd9GcS66DS9NmPDdPAypZX3TRiAnqP4OY6jNKqOAbF88e_JyOlpRDD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823558"/>
            <a:ext cx="223837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BDAAkGBwgHBgkIBwgKCgkLDRYPDQwMDRsUFRAWIB0iIiAdHx8kKDQsJCYxJx8fLT0tMTU3Ojo6Iys/RD84QzQ5Ojf/2wBDAQoKCg0MDRoPDxo3JR8lNzc3Nzc3Nzc3Nzc3Nzc3Nzc3Nzc3Nzc3Nzc3Nzc3Nzc3Nzc3Nzc3Nzc3Nzc3Nzc3Nzf/wAARCACZAKoDASIAAhEBAxEB/8QAHAAAAgIDAQEAAAAAAAAAAAAAAAcFBgECBAMI/8QASRAAAQMDAQUFBAYHBAgHAAAAAQIDBAAFEQYHEiExQRNRYXGBFCKRoQgyQnKxwRUWI1KCorIzNWLRFxg0RGNzksIkJkNTZZPh/8QAFAEBAAAAAAAAAAAAAAAAAAAAAP/EABQRAQAAAAAAAAAAAAAAAAAAAAD/2gAMAwEAAhEDEQA/AHjRRUPq2+saa09Nu8hO8mO2SlGcb6zwSnPiSKCXBzWaTGmmdVa9V7VdtXqtiXW+3btsABLiGVHCVHuB6ZySMGpteylLilIc1lqJasAqSZXQ+HofhQMveHeK83ZLDP8AavtI+8sCk29sctk+5SoP6euy3ozbbinH9xaTvlQAHHOfdPTrWyNgNv3wXb7KKOoSykGgbDl7tLX9rdIKPvSED86jZWudKxFbr+oLelXcHwfwqiWjZRov9Ct3RyPdZidzeLK3MOZzgpKUfaByCAelc+urXsw0dBLL9kalT1J/ZQ2pLnaHuKlb+Ujx+GaBqWi+Wq9MqdtNwjy0J+sWXArd8+6pAca+d9SWZOzq4ae1Xp9UmJHmKT28J5W8WwQlSmyTzBGRx4gjNfQrK0usocT9VSQoetBvRRRQFcF7vFvsdvcn3WU3GjN81rPM9AO8+ArvpQSLYdpG0ici4qUvT1gIZSwlRAee6g48c58AB1NBu/tSvuoHFs6D0w/LQDu+1yk+58AQB5FXpWi9P7W7x787UMG2NdUNKwQP4E/91V3Qt/Ygavkvazvcu1uw1qQxawhTcdI444J4YAPAY48Dk011bQdHKbIVqKBukYI7Wgon+ibUc1PaTdeynULwfdLiknPd7+K51bFGPaW40rVjxfdSpaGij3lJTjeIBVxxvD4ip1zX2gLZZodpF1ekswg0WfZ21k/syCniBjoOFczu0ONfbhb7rY9I6hnuwVOBp5LIShQWndUkkb3DkfNIoPCNsNtjThSjUdwDqQCoN7qSM8j8qidY6ctmiUR0Sdc6jZkP8Wm2lFfAcCogEcPWrM7rbV6nS9E2dSw9u7u+85g7vPGcVW79Z9pW0BaItztkG1QgfthOQM9T7y/QYFB52HV170dcbXIut6F90zdjutTPeKm8HBOFcUqB5pOeGetPVOFJCkqyCMgjrSb2t6aiae2SWy2MLKhAmI3Vq5rUoOFfxKiceA7quWlry89pm0OuKytcFlSj4lAzQXWqDtvZL+gJDQOAuSwk+RcA/Or9VG20OJZ2fzXV/YeYUPMOpxQQ+pNFXWFqONetFXdiFdnYyW3Yj+NyQhtKEkgYPADcBGO4gg1FN2va+1fJFyEi3lx5tLa2ypJa3U53cJxkYKic8+PHNWvUD78fXmjbj/u0tt+I4TySpaErT8Sn5VM6omuQrvpooWpLT9xLDoH2gplzAP8AEE0Cxh6Q2psXp+5nUMKNMm4S4tTwUHMA4ARuY4DOABw41JydE7TpxIla1ZSk8+yKkfJKRV6162tWm3nmlFD0Z5iQ2sc0lDqTw9MjyJqxcxQKG1bI9Qw21tK1zLZZdUVutxkLypR4k5K+Z78VY9N7KtNWOWma407cZyVbwfmL38KznO7yz4mpnR0tb7+oIzjq3DEuzjad9WSlJQhYA8MqPCtYtzfZ19OszylKYfgtzY+9ySUq7NxI/kPqaBc/SOe7X9XreCf2jriz/KkfiacsNO5EZR+62kfKlF9IiGURbDeUtkiNJU2sjxwof0Gm1bJbU+3RZkdYW0+0lxCk8iFAEUHTRRRQFLHY7Ib/AExrWGeDybw46QR9lSlAH5GmdSasTxsv0gLtDJ3WbkyTujgMlKVg+fA/E0DBvtviXHUduizYEKVFdjPqdD7CVklJbCcEjP2jUBqTQ+mY9006+1ZoLDIuIQ8ENhIcCm17oPf74Rw/zq13n9jcLPKxyklhSicYS4hQ/qCKi9pu+1pF+a2SFwH2JgIGSOzdSr8qDx2iaQt1/wBKy2BEZRIYbLkdxtsBSFJ44HmBj1qamQez0q7BtZMXchlEYsjHZEJ90geGBUiCmVGCk8Uuo4HwIrlsEn2yyQ3VcVFoJcHcpPuqHxBoI3QOoFam0rCubgSJCklD6RyDiThXDpx4+tc+h50lx2+2ua+XnLbclttrUcnsVgLQD5BRT6VD7II7luRqe0OAj2O8u9mk9EKCd30IGfWpG0pMPaffWeITNt8aUlOMDKSptR8+AoKHt4viLjo+0tthILlwdK0hWd1TO+2R8SfhTC0zZAzpy1NEHKITKfggUqdvNidtUS1OtqK47kqW4tXQLcWFgY8s+eDTvsk+M/ZoDzbg3HIzak+RSCKCTpZfSEmezaDSwOPtU1ts+AAUvP8AKPjTNpOfSUUf0JZkjkZKyfRP/wC0F1vLLc3S1jl5AVHlQJCFYzj9ogH4hRHrXptGCmrHGnoAzb58aSonogOAKPwJraJbv0xpGwtNP7jbfscgkfbS2Ur3fXdqeuUJi5W+TBlJ3mJLSmnE/wCFQwfxoInXaVuaKvXYKw4ITim1DvCcj8KkrLcGrraIdwjnLUlhDqfIgGsxIRbtLMGY6ZJTHSy64oYLuE4JOOprg0jZXNPWJm1Lf9objrWllZ59lvEoB8QCB6UFd0Q66ztA1tAcTupL7ElJPUKRj8q7dSNri680tcEZKXvaIS8cveRvj+g1YW7TFbvLt2bbKZTrCWHCDwWlJJTkd4yePjXtMbikNvTOyCWF9ohbhACFYIzk+BI9aCD2jWQX/Rd0gpb33uxLrA/4iPeSPUjHrVc2C3pVz0OmI4oqct7ymOJ47h95PpxI9K9Nb7VrBY4ciPb5SLjcSghDbHvNoURgFSuWB3Dj5VxbBNOzrRp+ZPuLS2nLk6lbba+B3Eg4UR0yVH0AoGlRRRQFJjUrY/1hrGUc1R0KVj7rn5AU5zypNbUrVf7NrmBrWyQlTmmW0odbQkqKSMgggccEHmORoL5tGLrWm/aWUFRizIshXglD6FE+gBqcvUBu62adb3ThuXHcZUR0CkkZ+dLOBtx03KYLd1gTYyiN1aC2l1Pl0yPMVInbVoxCBuvTSP3Uxjw+dBcNJols6ZtjE9JTLZjIafz++kbpPxGa2sMJ23onR157MzXnmiVZ91xW+fIBSlDHhVMc2wWtxO9b7JfJg6dnFx+dcb21W+uf3foK6uA9Xt5H4INAwbfaGoN4udwZODcOyU4jGMLQCnPqN34Vu7amV35i78n2orkblzSpSFfIo+dK9zaDtHkLAhaHDYPIOtuK+eU1ySbhtiuEWQ65HjWmO02t1bmEJICRnAGVKz6etBZtuj9tRoOSxPcbD7jiDEQfrFwHmB5Zye41TLJbNfJs0ARmlpZEZsNpUrBCd0YBHThUxsb0yi+Qv1u1Kt25zXnVJimYvtA2lJwVAHPHeBA7scKb+6aDaqVtZ0i7rDTPs0NSROjOdvHCuAWQCCgnpkH4gVdaKD5/sO1K9aJtDNiv2n3VuxUluOt1ZaJQOQOQc44DI6VOWq/7TddM+02Zq32a2rOESFpOVDPQqyVHxAAq47XobMrZ5eO1QlRZaDrZUM7qgRxHzrs2YuB7Z/YVAAYhoTw8OH5UFRVoXaC6d9ev1hR5hLRA+Rrme0RtOb4R9bIcH/EUpP8A2mm9RQJ1nQG0iWN25a3LCCeJYecJ+ICak2djVukrDuob7ebq7wz2j+En45Pzpn0UCQ2e6Es7e0vUbEljtGbM42Ykd07w9/KkqOeeAB8adwGBSu1LLGk9rtruyxiFfWBDkHoFggJUf5PTNNEcqDNFFFAVjFZooE9f7FBuu3mAzIjNraRb0yXkFIKXFpKgCodfs/AU22IseOndjsNNJ7m0BI+VLNbuPpBIT/8AE7v4mmlQYAA5UYrNFBjFc1zQHLdKbIyFMrSR4bprqrVaQoFKhlJGCKCibD3kPbNrWlG7lpTyFAdD2qj+BB9avtKbYs7+hbxqPR76z2kKSX2ATxU2SEk/0H+KmzQFFFFBStsktMXZ1dyskdqhDScd6lgV37NGSxoCwIIxmE2v/qG9+dUn6Rk5SNP2u2NE9pLllW6PtBCcY+Kk/CmbYYabfZLfBR9WNFbaGe5KQPyoO+iiigKwTXlLktQ4zkmS4lplpJW44s4CUjmTSl/WvVW0S6rh6MKrTZGlEO3Rxv3ljuGeR67o48skUHv9IhyH+q8IKkIRPamJWwgK98jdO8cc8cuPgKYul7gLtpy2XBP+8xW3DnoSkZHxpb642cWC16Iu9xdRJm3ZpjtPb5MhanFKBHHGcY6YxVp2POl7ZvZSeaW1o+C1CgudFFFAVg1msHlQKqKn2n6Qswo4+y2wb2Ps5Sjn/wBYprUstnCRdNf601AkZbMhENpXfuDCv6UUzaAooooA8KreoNWMWyWm3QoUq6XVSd4Q4iQShPRTijwQD417a41C3pfS867rSFrZRhpB+24o4SPiePgDXhoGyKtFgacmKU7c52JM59f1nHVDJz4DgAOQxQKGXfrpZ9r8C+3uyu2ZuaEsPIUsLC0H3CreHDh7pIHLHjX0Bn/DS/242X9K6FkSGx+3tzgkoPXdGQr5HPoK6LBrqG7Yra5IfQHlxWlOAnkooGfnQXuiitVqCUkqOABknuoEptYJvO1bS1lbTvFpTaljPIKcBV/KjNOwCkns4bTq3a1fdU8VxYailhR4gkjcRg/cSfjTtoCiiigo+1Rl+5wLTp9h5TKbvcEsPrTz7JKVLUB57oq2Wq2Q7RAZg25hDEVlO6htI4Af5+NV7aKTDh2u9buUWm4tyHueQ0QptZ4dwXvfw1a0qCkhSSCkjIIPOgqe1pxDWzu9lagN5jdGepKhivDYygo2bWbe+0lxQ/8AsVVV+kLfUt2WFp+OrflTXg442niezTyGPFWMfdNMPRFqXZNI2m2vAB1iMhLgB4BZGVfMmgnKKKKAqE1pfG9O6XuF1WoBTDR7IHq4eCR8SKmzypX65/8AOmt7bo5gkwYRE66KSeGB9VvzOf5vCgnNkdkdsuh4KJWfapWZT2eeVnIB8d3GfHNXStUAJSAkAAcAAMYragKKKKBabbyHbdp+E9xiybuyh8HkU8aZQqq7S9MOaq0pIgxlBE1tSXoqj/7iememRkZ6Zz0qQ0dfE6g07EuG6UvKT2chtQwpt1PBaSOhBBoI/anITH2fXxa1bu9FU2PNXAV86Qmr4YUcssrLRbTuEJPLHCmntyvDl1k27RFoJdnSn0OPpT0HHcSrw47x7gkGmTatOwbfa4cIN7wjMIaCuHHdSBn5UE1VE2w6jNk0s5DilSrjdMxIzbf1ve4KUPIHHmRV4ecQy0t11YQ2hJUpROAAOZNK7SEZevNZv6zmpJtMFRYs7SwfeIPFzB8c+Ofu0Fp2a6XGk9KRIC0JEtY7WUoY4uK5jPXAwPSrXRRQFFFFBzXGGxcIT8OW2HI8htTbiT1SRg0rY2vxoCDN09qhLz8+2pAt6gkn21k/UJVjAI5Enu6kVbdpOs4+jbCZRSHJrxLcVo8lKxzP+Edfh1qmbM9FTrxPTrPWy1Spj+Fw2HhndH2VkdMfZHTnz5B6aC0Vcb9fTrfWyP8AxTiw5DhKGA2B9VRB5AdE+p403ByoA41mgKKK8pLzcdhbz60oabSVLWo4CQBxJoIPW+p2NKWJ2e4ntZCj2UWOM5edP1UjHxPgKj9mmmX7FaXJd3V2t7uS/aJzysb28eSMjoM9OGSagdLIXtB1SdVzUKFkty1M2mOsYDix9Z4j8PEeFM4UGaKKKAooooMHlSR2hayk6C1ldI+nzHUm5Rm33m1gkR5BJBWByyUAZHeQfAsHaVrNjRtgVJG6ue9lERlXEKV1UfAf5DrVI2UbPJUiZ+t2r0qdnPK7aOw+MqCjx7RY7+4dOfdgJXZHoaVbVOam1KXHb3NBIDxyplJ6n/EfkOHfTQoooFptlv6GosHTCJrMNd3cAlSHlYSzHH1jnoTy49M+YsVg1FpCHAj2203u2dhHbDbaBJTwA9edVbTNqh6u2i6jv1ybblNW55MGG04N5KCkcVYPXOceZq+XHTdkujXZXC0wn0DkFsp4eVBJMvNvtpcZcQ42rkpCgoH1r0qhHZZZob6pOm5dxskknO9EkEpPmlWcjwrthy9VafG7f2271ATw9tgtlL6B3rZ5K/gOfA0FwrCiAkknAHMmvGHLjzYrcmK6l1l0byFpOQRVN2rXuTBsbdntJ3rveXPZYyQeISfrq9Bwz0yKCl2yCNqe0iXdpQU5py0kMsJJ914pOQMdxOVHw3RTsAAAA4AcgKhtH6fi6Y0/FtMQAhlP7ReOLiz9ZR8z+VTVAUUUUBS12kzJOo73B0FanFIVLAfuTyP/AEo4OcZ8cfMDrTAuU1m3W6TNkq3WY7SnXD3JSMml9s70rJmdvq66XGYibe8SOxjubiUtHi2CQMnCcdccudAwbbAjW2BHhQmg1HYbDbaB0ArqqJfs7pA9ku1xjKA4EOJdB8w4lVQ86XrCybzxiRb9DT0j5Ykgd+6SUr9MeVBbqKrel9aWbUu81DeWxObz2sGUns3m+/Kf8s1Y8igzXPPmMW+G/MluJajsILji1HglIGSa6KX+oVHXGpf1ZjnNkty0u3dxPJ5wcUMA+BAKqCH0pYX9ealVrXUbCk29s7tohOdWwfdcUO7jnxPgBlrgYrVptLTaUNoCEJASlIGAAOQregKKKKBObALqZEvUkN8hMlcr2pSc8TvEhXwOPiKcdIDUbMnZftRTfmWnF2i4LUVlA4bqzlxHmCN4Drw9HvAmR7hDZlw3kPx3khbbiDkKBoOisEZrNcd1ucG0Q1zLlLZix0fWceWEjy8T4UFX1rd29DIRfkNKchPPdnNjIIBUog7riAeG9kYPeD3gVB7MYc7VF4k68v7IQ68ksWxkjgyyM8R55Iz1948jUTKek7Yb+zHjtPxtJW50qdfUkpMtfQJ7vyByeOBThjR2YsdqPGbS0y0gIbQgYCUgYAAoPUcKKKKAooooF7t1nLh7PJiG1bqpLrbJxz3d4Ej+WrbpRxt7S9ndZ4NLgsKQMcgW04qq7b7Y9ctn81UdJWuKtEgpH7oPvH0BJ9K99jV4bu2gbclKwXYafZXE54pKeX8uKC8UEZoooKlrPQ1v1IUTWVKgXpjjGuDHBaVDkFY+sPn3VzaD1JcH5UnTmqUJav8ABSFFaRhMtro4jv6Zx17uIF1wOdKnbRfWtN3PTl1gbirww+vDef7RgjCkqx0Jxjxzigs20HVblmYj2qzpD9/uauyhNA57PPAuK7gOfp4GpXR+nmdNWJiA2vtXv7SS+ebzyuK1nzPyxVQ2XaWuCpTusNVqW7ep6ctIcGDHbPh9kkdOg4d9MocqDNFFFAUUUUEbfrJA1BbHbddY6X4znMHmk9CD0I76VH6ra/2fLWNHyk3e0qJUIroG831zukjj4pPHup01g0CQXqza5c1mNC08Yi1DG+Yu5un7zh3R6102nZRfdQTG7htCvLr4B3jDQ4VHy3h7qR90etOMcj96txyoOa22+La4TMKAw2xHZTutttjAArqoooCiiigKKKKDVxCXG1IWkKSoYUlQyCKUNx0PqPQ95evez5YkQnTvSLUs8x3DvAzwxgjxpwVqv6tAqIu2yBHUGNR2K42yUM7yd3fT890/L1rse236RQjLft7h/dDGPxNTG0b+7nv+XSO0d/e7H/PH40DJ/wBJ+o9TKMbROln8qT/tkxXuI8f3f5j5VMaT2brZug1DrKaLvfFEKTvDLUcjlug8yOnAAdB1q723/Ykeld1BhIx0xWaKKAooooCiiig//9k="/>
          <p:cNvSpPr>
            <a:spLocks noChangeAspect="1" noChangeArrowheads="1"/>
          </p:cNvSpPr>
          <p:nvPr/>
        </p:nvSpPr>
        <p:spPr bwMode="auto">
          <a:xfrm>
            <a:off x="0" y="-547688"/>
            <a:ext cx="1276350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3080" name="Picture 8" descr="http://t2.gstatic.com/images?q=tbn:ANd9GcTe3sZqUKfEvoacg5MlI4yBeg7s0pA2yHmqb63q_UuEtYUuPS_dPTtj41n-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13780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data:image/jpeg;base64,/9j/4AAQSkZJRgABAQAAAQABAAD/2wCEAAkGBhMGERUQExEWFRUUFhoSGBgVFhkcIBgXFxgYFxcbHBgcHyYgGBsjGRcZHzIgIycpLC0tGiAxNTAqNSYrLikBCQoKBQUFDQUFDSkYEhgpKSkpKSkpKSkpKSkpKSkpKSkpKSkpKSkpKSkpKSkpKSkpKSkpKSkpKSkpKSkpKSkpKf/AABEIALUBFwMBIgACEQEDEQH/xAAcAAEAAwADAQEAAAAAAAAAAAAABQYHAgMECAH/xABEEAACAQMDAgUBBQQGBwkBAAABAgMABBEFEiEGMQcTIkFRYRQVMnGBCCNCkRYzUoKh0RdTVWKSscEkQ3Jzk6LS0/BU/8QAFAEBAAAAAAAAAAAAAAAAAAAAAP/EABQRAQAAAAAAAAAAAAAAAAAAAAD/2gAMAwEAAhEDEQA/ANxpSlApSlApSlApSlApSui7v49PUvLIkajks7BQOccknA5oO+lV+fxB023O1tQts/8AnIf+RqHvfGrSLElfte8g4PlxyMPzDbdpH1BNBeKo/iV4nJ4fiFBF580pz5e/biMZBbIVuS2ABjnn4qGuP2hLEuY4be6nbIC7UUBzx2y275/h9qouia/F1R1OlxeJLGCyiCOXA8uRUXyVYNjCk5YBeSzKecmg3DpLq6DrO3FxA30dGxvjYEja6gnB4yPkVN1nPUXhtNpk7ajpEwt5yQZITgQygDkbAOGP/M5G081L9HeI8PUzG2lX7NeRnY9tKcNuAyxjz/WDAJ45AGSMYJC30pSgUpUdrnUNv01EZrmZIk5wWPLEAnCjuzYB4GTQSNeS41aG1kSB5o1klz5aM4DPjk7VJycfSsZ1fxbv+uZXstHt2Ax/W8B9oPLZYhIgeBzz+R7Z5rPSN9peqJaeaZr1jHIHR2J3kBwd7c5XGc/Sg+tKVxjBAGe+Bn865UClKUClKUClKUClKUClKUClKUCvxm2Ak9hzX7UR1fqTaNYXVwv4o4JHXjOGCHace4zigrf+nDR//wCw/wDoT/8AwrvtfGPSLs4F6o5C+tJE7hj/ABKOPSee2SB7jPl8H+mY7DSoHeJDJODcMzKpLbySmTzn0bf8gc1Zrvo+wvWMktjbO3uzwRk4H1K/FBSuofH7T9KIEG66O/a2zKAKM5ZWZcPyBwODnOa5y+M5kUGHR9QkLYxui2gg+4Ybs+3tUR4R6Ba65d6jf/ZoGiF15dsBEm2MRkspQD0qdpjOV9xnPNbDQZsniHq18xEPT8oAAJ86UJyc9tygH9K4rc9UXTD91p8Qx3y5A9+fUx+nFaXSgzBvDzWdZC/atddMbSVto9nzuG5DH89yDnjI4Fd0PgLYO/mXE11cnBB82YYyTnPpUN/7q0mlBSrTwZ0i07WQbsfW8jdjnsWxUvZdB6fpxBjsLdSowD5Sk9sfiIyePmp6lBwWIJ2AGO2BVY8QugIevbbym9EqZaKTAyrYxgnGSh4yB8A+wq1UoM78P+v5ZJTpOpDyr6L0qx4E6gcMp7Fsc8dxyPcCT648PU6lIu4WMF9CMwzIduWAO1ZODlMn4zj6ZB/fEfob+lsKyQ7UvLdhLBKR2KndsJ/skj3BwcH5rp8MOuj1ZA0NxhL22JinjICklTt3hfbng9sMDwBig6uh/EX7xc6fqG231GMkPH2VxgMpRslSdjAlQfYkDHa91Uuu/Dqz61TfOhEsaELLGcMB3wfZhn2IOMnGMmsU6Ltta6wsmggvhDaQERkyy7AON2zeqmTaAQME45A/INS8SvF+Lo7NvbhZ7o5Urn0xHHBfHJbJGEGPfJHGarpPhRf9fyre6xcMg9oQBu2d9vHphGT8FvnB5q0+Hng3a9KbLmRxdT8MsmPQmQCCi5OT8OefgCufiF4ntosq6dYx/aL6X0gDkRFh6SfYt/FtPAHLYHcOnq3qaz8IrYWdjAv2mX+qiQZOT6RJIeWbkYAPLEYHAJFZ0nwWv5kGpG/MOpOzTYIyAXB9LOPwscnOAQAcYq2eHvhZ9wub++cXN87Ft5JYRjsNpbG58fxEcdhwMtolBk8mu9S9MY86zgvY1wrNDne3ZQRtIOSSCT5ZGAeAOa9GneP9k5Md1DPayK21lZC2OT3wAwwMZBX3961CvPeafFqAKyxJICCpDqGBB7jBHY/FBA6T4laZrWPLvocscBXby2JJ2gBZNpJJ9sfFWSOUTDcpBB9wcj+dVDUvCLStTBzZIhyTmItHgn/wkD9MY+lVj/QQdIbfp+qXFscDdn1biBgElCny3cH8XGKDWKVlC6d1R02CUntr5R6VV+GwOASSI+SDk5du3c+/MeMd1o7bL/RbiID0mSLLgseQFBUKfTk8Oe354DVKVmVj+0Lpd221hcRDGd0kSkfl+7dzn9Mcd6sdp4p6VeHC38I4z62Kf4uAM89qC1UqNtupbS8UOl1AynsVlQg4ODzn5Fe6OdZgGVgQeQQQQR9DQdlK/Ac1+0ClKUCqJ4z3TJpht0bbJdzRWqfiGS7hiuR2BVWBzwRke9Xus46+b711nR7LJAWR7w445hG+Pnn3jYEY9+4oNBsrYWUaRDsiqg/JQB/0qv8AiVqw0XS7uXJB8lo1Ix+OT92vf6sKs1Zf48ub2CzsFbDXV2i4BxuUAqcjsQHkQ8++2gnvCDSfufSLVTnMimc5GP60lxxk/wAJUfX6dquVdFjZrp8SQoMJGixqPhVAUDn6Cu+gUpSgUpSgUpSgUpSgVnHiD0LKk41nTiEu4FLvGFJFwB3Uhe7FcrjGW4GRgGtHpQVPo/ryDru0eSP0SopWaEn1Rtg/zU4OG9/oQQM28HOm06t0W+s5GKiSfhh/CypGyNjIzhgDj3qe8TPDeaB5NV0pnjuWRlnii485HGHZAP8AvMckDuQGX1j1ZX0Re32qxPodouz7TKXnkw2UjwiMGx+BBj1Z77gvGcEL6nU9x09bx6BpJa7uomZJLlU9EW+RmwMlgCudpZjtGPntd/DjwzTopWmlYTXkuTJMcnGTkqpbnBPJY8se/sBK9FdCW3QsPlQL6mA8yRvxSMPc/wBkcnCjgZ+SSbFQKUpQKUpQKUpQKUpQeO70eC/QxyQRSIcZV41YHByMqRg8gH9Kr+oeFWlakMPYRDnd+7Bi5/OMrx9O1WylBnkvgNpMnaGRe3aZ/bGe5Pf/AK1m7eEttqmuTaZBJNHDbwLJI7AOd5VCADwAD5inn3DAe1fRE0wt1LsQFUFiScAADJJPtxWb+Csbaol7qsgO69uWKlveKPIXsccFmX+570EbH4AGwRlt9VuIieeBhc/JVWGePrVX6y6Lv+ghbyJrM8kk8626KDKmNwJyT5jZGQoxjnNfQtZrr0f9JOpbO34KWFu943Y+pyFAwRwQfKb3+mDzQaHYxPBEiSPvdUVWfGNzAAM2PbJyaV30oFZ/o8p1TqS9Yr6bS1it1bdxmXbKePk5I/ufWtArNfDi4+3axrcqqwXzoockd2i8yN8Ht3XPzgjtQaVWS6mo6r6rhhOGj0+DzSpGfXgMD2GCGkiPuPT9auFh07d2mrz3pud1pNCqiEu3olXYAQhG0LhXOQQcuePes/8ADjWY7vV9W1Wd1ijTEOZsIUVpAqBlJG3iJVORnPvnOQ2qlROqdU22j2v26SYfZ8KwdcsGDkBdoXJbJI7V3S6/BDa/bjKPs/l+f5mCR5ZG4HAGTwe2M0EhSvNZajHqMaTRurpINyMDwwPxXoLAHGeTQftKhrXq62vL2XTlc/aIUEjrtbG0hDkNjB/rF9/evTpWvW+ueZ5EyyGJ2ikA7o6kqQQeRypwex7jIoJClKUClKUClYRrPjFqXUGofZdKi9KMVClFZpdn4mYtwi8EYBBwe+SMXTpTxqstZQJdSC0uFyJI5chQVODhyMf3SQfbnGaDQmXeCPnisw8EdKj006mEXlL6SAMTlikf4AT79yf1q6wdbWFyCy31uQOTiZPr7Z+hrPPA/qKCKG9eW4jQyXjyDzJACwZVOfWdx/M5PzQa9SvFFrdvOjSLcRMi/iYSIQuBk5IOBxzzVA1bx/07TZ/JUSzKG2tLGq7BzglckFx9QMEdiaDTKV4tG1mHqCFLiCQSRuMhh/iCO4IPBB5Fe2gUpSgUpUNe9W22n3kWnu5E867412kggbv4gMD8Dd6CZpULb9WQ3F/Jpu1xNHEJ8lRtZCQMq2fYsAcgd+M4NfnTnV9v1S06Qls20phkDLj1BmUEfIO0kfQjODxQTdKUoKd4vao2kaPdOjbWZViB/wDMdUb8vSW5r2eG+jnQtLtICCrCIOwbuHkJlcfozkY9qp/i3L9+6hpelDayyTi5lU45VTgfP8Hndxg8fWtUAxQftZr4QO2szanqRGVubrZE/wDaii3BABgcBWUZxk4OatvXOt/0d0+5uQcMkTbCTj94w2p7j+Ijsc/FeHwt0X7h0q1iKlWMfmuGAB3SEuc/UbgMHkAAHtQWulKUH4TisF6R8QH8OZL06hYXSfablpdwUEBySSu5tqv7ncDzjIGK3uuMkYlBVgCDwQRkH9KDAb/xigTWINQhec27QiKeJhjb+IZAD4dhkHtjjgnPFH0PqeO1e/jui8sN6jBmjRM+cJPMimCsVxhtx2gj8X0r6t+6YP8AUR/8C/5U+6YP9RH/AMC/5UGHdNdaWfVuhyaVeSx28kMapE7nCvty0TAd9ylQGHuMH+IgTHSnXNl1HoLWFzcxW0qwGzxI2M4TEUgGcsOBn6qfYjOl6j0ZY6tzNZQOcbctEmQOTgNjI5J7H3qO/wBFelf7Ph/kf86DHYOprXqPp8W0twsF5YHfByyltuSu3H4mZMp9Dg8Zr91/xKt7oaTfxzO19aBUuFKt6kK4l5YbSWw3Y9pPpxscfhfpURDDT4Mjnlcj9QeD+tS9p07a2C7I7WFF77ViQDnvwBQYZJ4l2Vr1CmpQM4gmhEVyzI2QcFchck4ASE8D2PBNfvRviVbdHXGqyqRPHLKtxFjKGRWlIIG8A7lWUHbt52sewzW8fdMP+oj/AOBf8qy/xq6P07TNPluhbRxTl0WNo8JudmGQVHDekMSMZ4J+tBrEMonUMOQwBH61zqD6H0M9NafbWpcu0cY3EnPqbLsAcD0AsQvH4QKnKBSlKD566W1u38JtXv0u45MsSsTqgJ8sszjOdp9Q2cgYyPioDpjqvSQk51Kweeaa4a4DRcBVYfgB8xWC7mc7eR2zkgY+k9T6ctdaIa4tYZivYyxI5GcZwWBx2H8q/bXp+2slCR20KKOyrEgAycngD5NBhS33Sd4QTbzxZxkZmwuQM5w7dskHGexxmpSy0npK/JCzYxz+8kuE/kXxn9KtXjfZQWujTkQoGLRBSqgYPmqTyP8AdDD9akdI8JtNgt4lksY2cRoGZ+WLBRuJIOCc57UGY630X03bRyzR6nJkBmSNJUfk52KAIi5G4gcknHc+9SHhDoWntpNzPdG3dn8xX3ld0UQUADP4kJILDB/s45rQ7vwg0m8XabFFwc+hnQ+47qwOOe1U/Uf2bbWdgYbuWMbiSrKr+nPCqcqQQOMndQeL9mq6mZbuI58gFHHHAlYENg+5KquR/ujtnnbqh+lelYOjrdba3XCjlmP4nc93Y+7HH5AAAYAAqYoFKUoOu4cxozKu5gpIXONxA4GfbJ4zXzDf9V6n17qPnQwu0lo32qOAYJiEWwOBwrtlgMqOSTjGa3/r3qt+i7T7WtsbhVdVkAfZsRsjfna2cNtGMfxZ9qzHQJ4NW6oju4WdY7q3+0x+Wy4dvL2uJFA9OGjk3LljvTOeeAj38Skstdhv7q0ntQbUwSpIG3BsvhlUgFl4Vew5z8cyHh511ZadrF/i5C2t7/2lZJm2BZSdzIdwUDmRxn4QcnvW3yRCYFWAIPcEZB/SoTUehNP1UlpbG3ZmxlvKUMcDA9QAPYAd6DJOn+qriCHXIIroPPGWvIZRKJQYlb94UOSP6sLj4JAIGMV29V9QyXmnaNrAmkZYJFS52thnfKF8gEAnML8H+2Kt934DaVcDCxSxHnlJnOc/O/d/hUJefs9jy/Ig1S4jhY7njdd6s3GG2qyLn0juD2HxQV2/6+t7jqX7wZibayjaLfGpfcNrxbsrxtMs3DZwRt+RWiv1XearqFi1nGJdMnjYvMFyC3qJ3N3iKbAACBlmZTzjbRrXwf1TolpXspLW5WSMxOksYBdeW27XBUAlV/jGTjI4zXX0VqnUHRUS2Y0sywxMwwykMCxLELIrbSNzZzg+/NBafHm4a7t7XTo2HmXlyqgHdyq4GSR7B3TuD8gccabBF5Cqv9kBf5DFY/4fxX3XOq/eOo27Q/ZIdsSGKSNNzlhkByckAsT/AHfgVsdApSlApSlApSlApSlApSlArMvGsC6+7LfeAZb+PAz3H4S2PcDeOfbd9a02s162k+29QaPACuYxPMR7gFM8j2B8rjjvmg0qlKUClKpvix1e/RmnPNEQJpGWGIkZwzZJOO2QisRnjIGc9iFx3DOM898V+18xXfSV9bWB1+4v3jkk2tEAzGRxIwZfWrDYDkuAM4x7e1/0XxN1nyQj6FPK8ce55GDx+ZtwCQpjALHOdi5J5wKCR8eH+02trZh9v2m8jjbjPowcn9GZD+laYBivnTq3qPUOo7+yvJdIuoRaOj7PLmO/bIshxuQAEhcdvzzgAXe0/aM0+YgPDcx57sVQgcfR8nnjtQarSsh6j8fY5AkelwtcTyNtxJG+B2wAikM7HsAD/kZDwy8ULjqC5lsNQiWC5GGjTy3QsMFnVlYnBC4Ydsgn4oNOpSlApSlB47+5gYrbSum64DosbMAZAF/eBVPLYU84rFOjOiP6F9TLbqWkQQyTxsCMqjhkHm5AzjlfT7lT8irx4vdOyahDBfwKGn06X7UFJPqjXDyKAO5yiH8lPzVa6H6oj6w6je7jbKNp4G3DZjYGLeh3cEhy3K+kgj3zQbJSlKBSlKBSlKBSlKDhKWAO0An2DEgfzAP/ACpXOlApSlApSlApSlApSlArMdCuPv7qi7lXJjtLUW2eMCQup247kZ839V/KtOrLPA2D7wOoal6sXV02zf8Ai2KWbk5I/wC8x/d7mg1OlZt1P4tS9GXkkN1p8v2YbfKmj53AgbjzhTyTxkEYAPfNSVl40aRekKLwKTniSOVQMc8sV2jt80F3qq+JPRX9O7FrYMEkVhLEzZ2iRQRhsc7SrMuecZzg4weGoeK+laaNzX8Te2I8yHOM9owcfmeKlOlur7brKJprWTeqN5bZVlIbAPZgDjBHPb+RoMC1/pnqG6t49Omt5JIICPL8sRkFVHloNydwACQG59WT7YvcXVHVUig/ddtyAecA/qDcAg/TArW6UGJ3fiV1DY3MVk+n2onnBaNME7gNxJyJ9owFPcjtUrP4iaxZJi46fMm0bX8tiQWI2kgBX9Jz254PeuWryk9X2aljgWrYBPylwTgfp/hWq0HzOesb3RtVfVjpbxgp5YieN1CIwCLh9i4JYfixzkj8rd4U6dP1nqk+vXCeUASkaAEBmMflYye4SMAE+5PtjFbVSgUpSgUpSgqms9eroGowWM8BSK5U+VcF12mQYyhT+Ecgbs92XjByKn0fosVh1PqPlIsaxQRhUQAL+9SBm4Hb1Anj5NX7q3paHrC2a2m4zhkcY3RuPwup9iO31BI96zTwRsXt9R1QTztPNCY7dpSzNu2tIrZL+o48sDn49xQbJSlKBSlKBSlKBSlKBSlKBSlKBSlKBSlKBSlKCF601H7o0+7nGMpBIVyMjdsIXIHtuxUJ4N2H3fo1qOMurSkj38x2YZ+SAQP0ryeOl+1jo8wXP7144iQcYBYMfzBClcfWrjoFgNKtYIBnEUMcQ3d8IgXngc8fFB7mUP3GfzqB1PoHT9YUrLYwHIxkIFIzycMuGB+oNT9KCjp4KaOhB+w9ueZpz/gZMGrDpeiWfRsLiGOO3iBaVznA+SzOx7D6nAHAwBUvWT/tG3MkWnwouQj3ADkH4Ryqke4Jyf7ooNA0rrCy1xzHBdwyuBnakik4zjIHcjOO3yPmpivmXrTw4TpYaULaVzPeHl3baBJmDYV2jKAGX5J4FaT/AKO9b/2+3/pn/Og82jS/aesLzLFglqFXnIX93b5A+PUzcfJPvWtVjth4Nalpt017Hq6rcPkNJ5OSwOM5BJBzgdx7V736X6mOMavb/hBP7tR6++3iHlf97/20GoSTLD+JgPzIFdF8XuIJPIZfMKMI2PKh8EKTjuA2M189690ZqWu6xaWWqXAlMykLJEygCNA7vtGxQGGD3Xnjn4vngrv0eXUdLLl47OceWxyOHMgPBHH4AfjJOM9yEfH1t1F0ttS70z7WMMd8K5Y9j6mh3IuM45QZx9Ca7T42XjqoXQrgyE4I/eY78bSIsk9vatdpQYneeKuvylvL0R0B/DutblivbOTwG5z7Cr74Za3f9QWrTX8IhYyYjXy2QlAB6irEnBbOO3b4xVvpQZ14q3F309LaapAZWht2K3MSMcNExHqKAgHA3DJyAdp9jXj8CLg6pFf3ftPeu/OAckBzkDgf1g7fWu2y6ruNIvtQ0y/lE2YWubQyLGvmRbWJjO0AMccdudjn4rr/AGeLRrfSmY9pbmR1/IJHH+nqRqDUKUpQKUpQKUpQKUpQKUpQKUpQKUpQKUpQKUpQZb4pkdR6npeknBVpDdSqR3RchecYwVSYYz+eOK1Ksk0S4+9ur7olyRb22xOAMYEKsp4yRvkc/wDXFa3QKUpQKg+s+lIus7SS1lA9QzG5GfLkAOxx27E8jPIJHvU5SgwvTv2erq9O29vx5ca7YREXkx8cSBQijC+lc57ZHep1f2c7FMgXV2AwwcPHyMg4P7vkZAP6CtXpQfOuh+EVrq2sXmnmeYQ2qKykbN7MwQnJK4wCzDheeKuU3g5fwsfI1+6RCcgM0uf1KygH88Cu/wAOJxqOua1KuQqukJB92QuhPBxjMTdxnBHbkHUaDBJvD/qPQ7g3sc0dzcSI0JdZQSiNzx54QAZHAXt8VffCXoCbouKeS5cPcXLhnIZm4XdjLH8TEszE49+5q/UoFKUoFeHXLuWxtppYY/NlSNnSM59bKMheATk9gPc/Fe6o3qDqO36WhNxcy+XGCF3bWbluwAUEn+VBlHX+oWviNoA1M4We3IGFP4ZGZEkiORypDK3zwvPfOg+GGjjQ9KtIh3MQlY8ctLmU8jvjfgfQCse8R+lpOn75bK3YJY6rNEwijwBvVkUgZyF9UgYYwuCoxhRj6HjQRAKOwAH8qDlSlKBSlKBSlKBSlKBSlKBSlKBSlKBSlKBSlKDNOofDG5s72TVdLuvLuJOXilAKSAlSy7v4QducEHnsVr1aJ4vReYbXUoTp9woHEp9D543K+MAZB78fDHBrQa8GtaDb9RRGG5hSVDnhxnBIK7lPdGwThlIIzwaD2QzLcKGVgynsVIIP6iudZlceEs3TbGfRrxrZz+KGYl4nG4HkkMQQOMkMfbIyTXFfEfVOnGC6jpDsnOZrP1jAPfbkgAgr+JlPf8gGn0qi6R41aVq2P+0+Sxx6Z0K4Jz3blB277sVZrfqmzu1DpdwMp7ESpzg4Pv8AIoJSldcNwtwAysGBGQVIII+QR3FdlBmPgunmS6rKygO984Y4APBZsEdwAWP8z9a06si6c63i0vqO+stwMV1KoVhtwtwkShwW47sGTHPqx9TWu0ClKUClKUCorqfp2Pqq1ltJR6ZFIBwCUb+Fxn3U81K1ROuNZ1bpmb7VbW6XVmI1V4RnzFYFtzjAyQQVHG7GPwjBJDNp7a9OqaTpd6PVZzs8dxkt58W5JF745Hlbc5zyMjI5+hKxbROoovEjqS3uYS/k21qXCup/GQytleyMGmX1DIJjGDyMbTQKUpQKUpQKUpQKUpQKUpQKUpQKUpQKUpQKUpQKUpQKUpQRmodM2mrf11rDJkBcvEhOAcgZIzjNVu98F9IvizGzCs3OY5JVA/JA20foKu9KDOJ/AiwT1W8tzbPgjdDMec4xu3AkgEdgR/yxA6t4N6nbri01qZgBgJLLKmM4DYKswwcsew9hz3rZaUGMaX4BFbB1klVb8yiVJlZiE2HgA4Dcgkk992087ak7bR+qbMkfbrSVR6R5ijsCMH0xA5IGOSfxH3wRqlKDLbq/6pt2wttZSDGdyEY7kY9cinPAPb3HvkDrXqvqW39LaTA545Vx8D4lI75//CtWpQZX/THqP/Y0X/GP/trgde6puiSunW0YHGGZf5g+dzWpzw+eNu5h/wCE4P8APuP05qiWvSeoTak12bn7Nbxl1jhWaWYzAhhvkEjbEJJDAAHHAxxuIRdxP1NLA7u9haBQWZ2PKKpyWJPmRgYB5OePg1XIrzqC99b6i4hx6ZobKV1YnnhY7YOybQCJMFDkYY84ubDUdQ0iRLy3kaYN5sigxEyQpcB3hVY+HZrdWUekBs4967um9XW3aS7vJ0yPMTzvtY8oR7wVUW+R5LggJtKlhtwWJJFBE+CXRaaQJb8XcV2bhQoeMNled8gYthgxYrlSAfSM/TU6r3R2mLYrPIkCwR3ExmjjEflkJsRAzJ/Cz7C+CARuAYA5FWGgUpSgUpSgUpSgUpSgUpSgUpSgUpSgUpSgUpSgUpSgUpSgUpSgUpSgUpSgUpSgUpSgV0i0QNv2Lu77toz/AD71+0oO2lKUClKUClKUClKUClKUClKUH//Z"/>
          <p:cNvSpPr>
            <a:spLocks noChangeAspect="1" noChangeArrowheads="1"/>
          </p:cNvSpPr>
          <p:nvPr/>
        </p:nvSpPr>
        <p:spPr bwMode="auto">
          <a:xfrm>
            <a:off x="0" y="-822325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3084" name="Picture 12" descr="http://t2.gstatic.com/images?q=tbn:ANd9GcS1nRTGyBmZSO_M0vaLbIYNETojHTq6QZj9_bouwXr6MynHyqJRT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94473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484539" y="3068960"/>
            <a:ext cx="17281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393609" y="3068960"/>
            <a:ext cx="2106383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644008" y="3068960"/>
            <a:ext cx="17281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531099" y="3068960"/>
            <a:ext cx="21602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84539" y="5343159"/>
            <a:ext cx="1728192" cy="43204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2398088" y="5350048"/>
            <a:ext cx="2106383" cy="43204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644008" y="5343159"/>
            <a:ext cx="1728192" cy="43204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6531099" y="5343159"/>
            <a:ext cx="2160240" cy="432048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41862" y="5297573"/>
            <a:ext cx="141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양재백두체B" pitchFamily="18" charset="-127"/>
                <a:ea typeface="양재백두체B" pitchFamily="18" charset="-127"/>
              </a:rPr>
              <a:t>Pants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양재백두체B" pitchFamily="18" charset="-127"/>
              <a:ea typeface="양재백두체B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80158" y="4851157"/>
            <a:ext cx="1413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양재백두체B" pitchFamily="18" charset="-127"/>
                <a:ea typeface="양재백두체B" pitchFamily="18" charset="-127"/>
              </a:rPr>
              <a:t/>
            </a:r>
            <a:b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양재백두체B" pitchFamily="18" charset="-127"/>
                <a:ea typeface="양재백두체B" pitchFamily="18" charset="-127"/>
              </a:rPr>
            </a:br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양재백두체B" pitchFamily="18" charset="-127"/>
                <a:ea typeface="양재백두체B" pitchFamily="18" charset="-127"/>
              </a:rPr>
              <a:t>Shirt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양재백두체B" pitchFamily="18" charset="-127"/>
              <a:ea typeface="양재백두체B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1331" y="5297573"/>
            <a:ext cx="141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양재백두체B" pitchFamily="18" charset="-127"/>
                <a:ea typeface="양재백두체B" pitchFamily="18" charset="-127"/>
              </a:rPr>
              <a:t>Socks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양재백두체B" pitchFamily="18" charset="-127"/>
              <a:ea typeface="양재백두체B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80588" y="5292307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양재백두체B" pitchFamily="18" charset="-127"/>
                <a:ea typeface="양재백두체B" pitchFamily="18" charset="-127"/>
              </a:rPr>
              <a:t>Raincoat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양재백두체B" pitchFamily="18" charset="-127"/>
              <a:ea typeface="양재백두체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8616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KOREA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wear clothes </dc:title>
  <dc:creator>USER</dc:creator>
  <cp:lastModifiedBy>USER</cp:lastModifiedBy>
  <cp:revision>3</cp:revision>
  <cp:lastPrinted>2012-10-13T11:09:44Z</cp:lastPrinted>
  <dcterms:created xsi:type="dcterms:W3CDTF">2012-10-13T10:41:50Z</dcterms:created>
  <dcterms:modified xsi:type="dcterms:W3CDTF">2012-10-13T11:10:09Z</dcterms:modified>
</cp:coreProperties>
</file>