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00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445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14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6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011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89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62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322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10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9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50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335F-F738-4033-A296-0487C20AF886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E993-DC78-4B03-8355-E03C78F88C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96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transparent.clipartof.com/Royalty-Free-RF-Clipart-Illustration-Of-A-Males-Face-Shown-As-A-Baby-Young-Man-And-Senior-Man-102461586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altLang="ko-KR" sz="8800" dirty="0" smtClean="0"/>
              <a:t>Old</a:t>
            </a:r>
            <a:endParaRPr lang="ko-KR" altLang="en-US" sz="8800" dirty="0"/>
          </a:p>
        </p:txBody>
      </p:sp>
      <p:pic>
        <p:nvPicPr>
          <p:cNvPr id="1028" name="Picture 4" descr="http://t2.gstatic.com/images?q=tbn:ANd9GcSfNp_VIhI7_r3h7siKus1979mdKFsECiIgnWTirotvKXLFtBg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59" y="3645024"/>
            <a:ext cx="203835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So8Ay4mEV5wNsAuLEdMCDb5n2Ip6qV4mxjMRChPTYjGCZBJZ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05833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3.gstatic.com/images?q=tbn:ANd9GcSZ0NYsKGm7tywnmdWTYqRpJTt0ao6vq_RhjtlNgsiaaSaD5Y2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74327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96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666087" y="620688"/>
            <a:ext cx="7772400" cy="1470025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8800" dirty="0" smtClean="0"/>
              <a:t>Young</a:t>
            </a:r>
            <a:endParaRPr lang="ko-KR" altLang="en-US" sz="8800" dirty="0"/>
          </a:p>
        </p:txBody>
      </p:sp>
      <p:sp>
        <p:nvSpPr>
          <p:cNvPr id="2" name="AutoShape 4" descr="data:image/jpeg;base64,/9j/4AAQSkZJRgABAQAAAQABAAD/2wBDAAkGBwgHBgkIBwgKCgkLDRYPDQwMDRsUFRAWIB0iIiAdHx8kKDQsJCYxJx8fLT0tMTU3Ojo6Iys/RD84QzQ5Ojf/2wBDAQoKCg0MDRoPDxo3JR8lNzc3Nzc3Nzc3Nzc3Nzc3Nzc3Nzc3Nzc3Nzc3Nzc3Nzc3Nzc3Nzc3Nzc3Nzc3Nzc3Nzf/wAARCADyANADASIAAhEBAxEB/8QAHAAAAQUBAQEAAAAAAAAAAAAAAAMEBQYHAgEI/8QAOhAAAgEDAwIFAgUBBwQDAQAAAQIDAAQRBRIhMUEGEyJRYQdxFCMyQoGRFSQzUmKxwaHR4fAlNHKC/8QAGQEAAwEBAQAAAAAAAAAAAAAAAAIDAQQF/8QAIxEAAgICAwEAAwADAAAAAAAAAAECEQMhBBIxQRMiURQyYf/aAAwDAQACEQMRAD8A2GiiiolgooooAKKKKACiikbq6htYy80iqo9zQYLVw8qRjLsAPk1StZ8f2dsWjtcyMO46Vlnir6g6heTNFZzuEPU9OfYUJ2Z2Rud74l0uyB866jBHbNQN59StFtyQsoY/FYC8GtagDJsnlXu2aYT208ODOHDBsEGmpBbN7P1X04vtRCTRH9WNNJIkRlwcc1gaJM8jGJT6eh6c0pbo1wy7yWYnp3oaoXsz6QtvqHo0ygmZVz7mpqy8R6ZegeTdISfmvlm8HlDy0Vw/TcTXFtqN7ZuTDcOpHsaxKw7H14kiSDKMCPg13Xzj4c+oWsWcoR3MiDruNal4a+oljqWI7ghH6ZJrHoay+UUlb3EVwgeJwwPsaVoGCiiigAooooAKKKKACiiigAooooAKKCcDJqi+P/HFvoNq0ULhp2GAAa0y6JjxN4qstDgYvIGkxwoPNY14j8YajrUjmObZCDyAe1VnUNVutbnaeSZi3JIJpXw+Px8xgKc45OO1JK6J7lpHdtb3d0wZZWEb9zUoNDsXmV5nycjORgZqbg0mNYQqepEHAB6UzvYQp9C+kjPq60kS6xpI9kBt3WJBwBgLjjFOJjbNAhuIInBwASucCmCFnjOG3sh496VdlNuN7DPZPn2p6oY6aDTblXWe1j9YxlBhh/NMpfDDIzS2bgoRwjjDKff5p3AGBU7R5pAH2qVisVJUzTytIT/hIM4+9DlRnRMz/VtN1O0Ae+t3Kg4DqMg/0qKMJILjeD3G01vOn20UMeGTAYcqeSR80rPptjMhUwRI56lFH/WhZEJLFRgcbsJMRc7uDUkge3RHiOH9lPetG1vwTHd20smmiFLtDkhRtV1+PmqfcaDd6c3m3KMjMCN2PTR2TZOUGib8OeO73SGiS5ZmjPXNbF4d8S2WtQK0Mg3kcjNfOdwGuSARuC9CKeaRrVxo12rwuRtPIzW2CbR9OUVU/Bvi631q3VHYLMByM1bK1OxwooooNCiiigAooooAKKKhvE+tQ6Lpsk8rgMBwKDCE+oHi+LQ7QxRODO4wBmvnjWtRudTvJLi7YsxPHsKe+KNcm1nUpLh2LLn0jPSmMeyeEZOD3FNdCPYxhZt2FbaenFXzwvp72thukUiSU8Y6kdqg9A8PPf3wcn+7REFj03HstabFpykF+VyOV28VLJJFcUHdkIyrDyVmjbPJzmk5JPMTG/eueT3FTFzp5UegAHtio5tLlL7wOR1PvU+x0qDY0IOPQAxPAPekooHSVSRulPP2qWisCpy5+eKUe2DMSH2k9SKO5v4xtAgjI2frPU4z/SpnSoJSCVUZJ/V1ppbRxRYGC3/NSUdxKy7Y8Io7Af8AFDlYrVEiSsSjcxyOoXjNN5bhpvy0IjjPBC8mmvlyzOMg7cdT0FP7a32J1wvfH7qwUXtJGggKxqZDHweMcH2NNNbtIdT0mW3HrD4dWPBUintvIXb8vJVeMgcAVC3V5NZai8YIaJjkKw4INJKxkk/Sgaqv9nwlI1UhuMjofmqy0pLkk81ofifS1ki8+3H5M6kqnXy5B2+xrO5hsyDwR1rpx00cmRUyX0fW5tKnjlgY7s9BX0L4S1v+0tOhafCysvSvnTw3Zx3l5umcKqdjV3k8TxaNf2yW0u5UwDg1r06QR8N1oqM0DVodXsI54mByOak60YKKKKACiiigDiWRYo2djgAVgf1W8Ry6jqP4SAkwrxkdK076j66NK0d0jbEjjAr55u9RlLux5ZiSd1AkmNpIBGGLPt4yOOtIoZIcshAHv1zRMzzEZ54pxpVn+KvYbckku4C+1N4tmes1HwPZsmlQ+YgYP+ZkjkZq2syqu0YHvzUZp2yCJYl4VVwMU+3A9cVxzlbPQx49HSojA5Xj5roW8ZH6QM0mZMV4sxzU+xdQPWsFkIHHPSm8ulgdAD/FSEMuUHutOVCyqccHvRZrRACydRgeX/NDoR6XZdo/aoqTnswTlcg00mtmVuRn7VtiONnkQOcooyB+putKLCkrbp5C6r1UDivPLAQAnAH9TSu1Y0BkIROyjq1MmRlGhV5S0axR4hjPYdWHz7VC66izyQvCvC/l898d6eSzk5H6QeuOSaTkbbaSFY87OQG65rREiuatJJFZRwB8SFwyDr96pmt6POtyxgQGAkdDyufernqFvKfzWQszof8A+ftUXIjNrkM0a/lG0/NHc46iqY5bEyQ0VCWOSyfajfqHBBpJdzNljk9yad38ZW7liLZCNgc11b2yupkJyR0UVezlNC+lXiL8Jcrp8xI3dM1tisGUEdDXzDpdwY5Y57WFvNjPYc1vngvWDqmmp5h/MUYIpUyiLHRRRWmhXMjBEZieAK6qF8W340/RZ5c4O04oMMa+rF/d6nqTQ2gkljQZcR87azYOxXDcsPfrWoeF7sSR3jOR+JuHOd3+X2qB+oWnWlubS6tEVGkyrqo4zTJmvE+ncqVvJtw20Grl4Os7KW2nvpFH4mDHlj2PvVPNs6LkEZAzwamPD8zQXSjeR5gwV96WfgmJ1I0qxckc1JCSo2xUiMEg805ya4JHsRQu0mTxXpYY47U3DUbjzSsoh7DJgg5p4suFyDzUMrkUukjccmls1xslBcbhkYPYg1zK6sh/UpFMdzD1L1peGRXOHADUykTcaG7yhSDuHHQkcCmU95ljsLMe7Ht9qX1CELkqP61F+YVyXGFHT2q0TmmPEIQZZgHYcKOTTqXK2WFGGc8D5qNsy0km+RsL1+/80+W4Aja5cemP0xj3atEI+63xW46vtJ3f9qirS5RdQkkcKU2EOx6KD1NWC2AvtPE9qoaTJ8xehJ96rV/Zm5jlRFEeDhlXgn3zRGrFldFQK/2hrEyrwskhwfjtU5YaStnqUa3LgIBkA96daXpEdpM0kjK2eQfakNWu7dp285vUowhFXbb0jmpLbJm6eyskleCMMSOwqS+mGrP+OlSQkAvgD4rPodUaLd5p3LTzRNYez1OOaE4UtyKEmtmOSPpdTkA17UfoV6L7TYZgc5WpCnNCs7+rGpfh7JYB361oh4FYV9Yb/wDE6iLZW5Xtmhizeih/ip43d41dIyeGBpSWU3EUEUs7zckgHsaY3EjyIkeDhRyM15BlQGfdtHTFL8J9pNUCqxZ1AwCetPtFj26jECwJ3cfam0Djzl2qNuecmpHRIjceIbYomFMgrGzYf7JGjPcNAgWNl4HQmuF1JXIDqVNML7R5Jb0STTOsBPPlnBFVu5e8sL9xb72hDH0yNnI7YqKx2j1Hk6ui9hgwyDXQYdyKZWDNNaRygEBhkA9qb6hK0YzyKg18OlPVkypUnqB/NLxxEngg/aqT/aeCzmOZkXgsoqU0rxBbF1CzMpPZ6145VZiyxurLTsK4zSNyGADKM4pSG9jnQElT9qWVQQfapeFPRlLMHiCsef8AVUJeqwbPllxng9gamr+ABDtGKiHDsQqopbpn4q0Gc84HERkZdpGE6sQf9qQ1i9AiSAZRE9WAevxUsI7MRlJJiJQuVAP/ABVMvbm1nuGMUspbvuPWqRaZGcHGrLLodzJbW0BVgolUtz7Ujq5CXgvU9OV2SxdmFdNFiO3jjDArB6QOvPzUNq91KsIjIBUn1D2rYiZNEBfXtzFeSwRuxIbAHeum0y6e1/E3WVwf3VJ211ptrevJdqDKwzz2qM13XZdSYwwgpAP+tXRyNf0aPDEFyQeelewJ6s+x4pUXCNbKjKAy965XZuQ7sZNDYlpm5/S++a40cRP1TgVeKy36Z6rbrcixibJxzWpVsfCtUcTNtidvYV8yfUO5ebxHOwOcMa+lr/8A+pIM4yvWsS1bwrp11qEskt3KzO5DN0C0OSXo0ccsmkZwkwVck7mIxk0rpx8y5Ecj+lj0px4k02DS5vLhlMyljzUfaAGVdjENnIrGk4uiU4uD6slNajjsrpEiQAMuamvA2+51xSyYjjiJB9zVdkjlvbpTITuxgA1a/pyGGo3YlP8Ahrtx7UlVE3AryJF2vYZHU+WQD81ENpsrybpJBj/SKsEsgC02hkMrlVGecVzqTPYlFeBa2gWADFN76xDqSVyCKn4YAIto6D2ppeFUAU9DxSXs1RpFQ8iE2z2ZBUlsgNRpvha0I9bjnps6irE1pHcfrQE08tLJYyMKAPiqPK6oVYV27Daz0ZbYARyMyj/NT7BQU9VQq4AxTS464FRf/SySQ0vDujOOTVdvri4smxHErkjccntVmMWeuOOo9qato/mxO9yd0nTK8DHtWJg1ZWNSvli0xL8LsYblVfcnpVQtObmMtxk54qR8c6hGbtLC1I2W3L7TxuPb+KjoHxHHKBgHvXVCHWJyZZqU6L9bnzEDHkBQKU1dLGXTZ0u1VgVHlkDkE1D6fe77OGNT6mbJPxT28l3WrW/pDSL6Swoj/Cc2vpn94oad3YZ5701eVVAAxTqUyW87xToSAxGD1prNGm/C+rPQV0x0cUor1M9jw4B3delLzwMoVRkkjJxTO2ST8UFCE4PII6VPRCS5VY7aItKTg8VkvRVG0Wz6URxxal578OfTgmtzU5UGvn/w9YPp+r2zS3QEpbPlqeRW+WrbreMnuooRRqlQjqoLWEoBxlTzWZSxx3drNETmTzNowec9jWm6pII7GV2GQqkkViOo+JYLWW9NkmJs+njoaHGy2GahbZA+PbRLFoIWVC+7lgaqLymObMZHp6EU81LUW1fUBNMWBY4I7Ckr2z8kgqxZPfvTRikqZz5pqcrF3vw80UpO1iuD8Gp3wVfNb6vKrHiUYz7mqxb2csoG8bVPRj3pw0dxYMsiSBtpBG01jgmqExy6ys1K5vyTsDU5hZ0j3QvhuuahtOmi1fTIpYwN8i4f4buKeQW17axhYWWRQOFfrXH1p0ev27JMeyazeQHCRGQg+rBxTm5vWvETbEU45z2NQx1aGPAnRonzyGHNdvq8QXIY4PTilcKHTJezuceluCOualILgHHNU221L8TI3lq4292UjNS9tdEdeP5pJIpBlhaYYyDSBbJJ60yScueDSyZkbCAml2/BpUlbIXxNqtzYPALTbkep89/aqzrPjnUntGtoohAzDa0hPPPtV6v/AAzeXS/iJlCIeQOpI9qzLxFpklpqbxzLhSM5/wCa68eL60cGTP8AIleEbSMXzknqSevzU2kGyxRTnCkcfFc2GnHgMPSO/v7VKSRDMkB/bESaeUl4Sgn9FfCkRkaR2OeCqL8VL6gvn2qPGR6TtIIqP8OsIrWVhwV4yKdRMUguUmXdyMA9PvU16PJaGWoWUd/ZlsKJ4xhj1JAqqCEw3KrI2NverrZp5IlaPYBIAcZ61F6+B5azvCDt4jKr/XNWizklFPZGzRLgSI2C3U+4q5eANMgu7e6MhCzfs3d6plsZZ8F1wvYAVKpq15occd0kTMhbAJ7Cs22EJUy76xpk1nq1tut1dBgiRBWoWRzax/8A5FYdpfjk3upRxyK5YkBM9BW4WDFrOJj1Kg06K5WntHd1GksDpIMqRg188+NdJGl69cQwHejneCR79q+iZBmNh7isf8VssWqyxyQ7lbuRmtui3F4n+U3G6Mmk0+ZJS8WCAcgU4Lm5jKOu1x1FP9RiaLVSihvJIDDPY+1IzLguMcHoa1s4c2KWObg/h6ZEjjRJE9WOBTC7LOWKjCntTu4QtAkjHleP4pvP/hBlPINZFiONDrwlqsum3wzuNs5/MU9vmtWZRLEHjwQwyrCsa00uLkBACWyORWieEdXza/gbgjzoeEz+5fao5lbtHZxsj8ZKyW8hI3nI+VBrpbaNuqL/ACKcfi4z1H/WvTMpHFc7bPSjtDS4iRQAoxSMeM8mu7qYE4X+leWtlcXDDbGVGepoUWzHKMR9Zq0zhIxyeMVonhzRY7OHz51BmYfu/bUJ4Y0hIyJXBcr2XuaumdgBJ4UZx2Arsw4VHbODkZ3PSGmqqJrZhCmSOM9AKyPxnpSMsk0jepDnJ/2rUNR120t0Ii/vMo5WJOn3rN/Ess2u3jMIvLic4jjXqH9m+/Y08pR/pKEJVdFVslWSJXZQAn6vt2rwxqshaUfmSI2PmvdOOy2lLBsqWGCKay3O68kywOxQB8+9cz9OlLQ5tEMFnEegaUM5PHSpW9YbgVx04PvUPe3Ktp8YGF4yDmm9rqXn24ic+pBwc9R7fxSJMZ1RKzGOIyKD6f8Aao5pFkhaBuAOntS6yNcwcqcglc4rzyV8sRyKcgeYzJ0FVizknGhhZ3K2+oRb8FD6SOwq0X+i2Wp2CWKXyJLy0YPf4qu3pEEP91jyCcAEZJNcxw3VhMJnX86UAKc8KapHQkPKobeHdGmtfEccc20+XJjjvX0lZDbaxD/SKxLwhpV3c61FPKo4f1Ed63KMbY1HsKc2WOWN1JUdHpWT/UJFg1IsXCk+5xWsVmX1j07zbFLhR+n2rKstx+TLjz7xMx1nUhJJHBEAwTkv7/FNJ9pSLy2yxGW4pgx8lhuHpx2rrzz+kH7GtashnzPNkc5fRSUko20+juK8ltdlmswbJLYKg0k75XaDkmvA0g5GcfFFE45KVM6tTHAzPzvIwPincF4y+W4Ul17jrTVIJWR5duQOpPalo0aKFn6nFJKKsE2naLD4c1qS81NLO/ljjjcYWVuMN2z8VfItCkVAZpxJnugwDWKJIyzK55IOa3/RBNc6XZ+cjiZoFYh+CM+47VRY4lI5p16NYNNtov2At80/js5ZTtVdq1IrFa2kXmXUoAX+efimM2qvLlbWMRp/mbqayUoQ9KRjkyeExZ3cenRpGBhmOBjuabancajqMzWlrtWED1MGwWPxUSVlmKtLIzFf0k9qVERToWB+GrnnyU9fDqhxHHf0bT2c0G5JUeNh3xg/waSuLloGSeKNVn2lZcD0yD59jU3bXsiKYrgCeE8bX6gfB965vtNha3E9uS8J4IPVPg1GtXFlW99ZIzHUmKyXTBNhcll+aqnmkTk8A7TnJ6VomuWOQyL1AxmqM9hvdhgK+7GD2NNCViZI14dSnzLCMZypX+lcQ6bLFbWtxn1FmZh8dq7063mfMMoxGDlzVklt1kjtwFwg4VR/70pm68ESs60+1SKK1hyd7sCc/PvUXqLNFczuku1Vz1HFONUmaG/gRHO5QBgc4qR0eLT7mynh1CA5J4J4BrYOtsnkSloqqaoqNvdNzKNyL2x70pJqTarNbxRxtkHJCineu6dpEVusdjKBMNykD5rnwDfWlhrsBnTeGOwsedp+KsmmiEbxyRp3gbSbmJY7mZAikYCnrV7ppYFWjymNvYindMV5OeWafZhUD4z04ajok8e3JCkip6uJUEkbI3QjFBznylqETQSywyIfQxFMjuLDace+avH1K0d9P1lnVcRuc1SiNxIHQVpJ6PQCpHGPmlo23ZApM5Kgda9iypye9aKLnco6nb+6vXuFMWF4GMVwZCQV9+p9qmtO8G63qEUbw2TmGYBkkY4GD0bFYoXsa2QtgizXcUYwSxwmffNbY0tzZJbIHdpfICyPIOSB+6ovw94BstMuILt7eS5lh275ZfTGjd2HcipbWLuaVkikcHnOMc/Fbk/WNl8ELkI+ZJcMGnctjpuGKcxCmsZAUUtHIOledKTl6etCKiqQ/jPArssKbJJkV0ZPapNlKHGQelKWt5+Fcl8mB/TKvXI9/uKahzXhII/94rYz6uxJwUlQ31uyMNw/GQeUb/MKoGt27LfR+XFkyNgbeDmtMGbywNvyZrUFh/qjP/NVm+tUz5rj0xAv81Xx68ZPbjT9RVL28htpfwhXcUPJB/dXd3fPstRG5UMfUF9vaoGWRpLx2mwTkk4qcSx/GCKF3KN6m464I4pyTQjGzahqNyVjx5bLyDzj3qS1a4MUOzyRG5XBkJ6n3+9QsTTwXKyDcHI2scYqe89NRt0VlVpP9XQ1t0ycoWipXXny3UUrKBN0dR7e9ONBdrfUIoo1XzHk5BGSBUre6RMkiYC+ruGByalPAPhVpdaFxKOIzz3q0Wmcri16a/oUIh02EYKkjJFSFcxqEQKOABiuqoYFFFFAFI+pugjUtJeaJcyRjPFfPTborgxN1U4Ir64uIVnhaNwCrDFfP31G8LvpmqyTxLiJiTwKZCSRT1JPIHpHU0tG+99sY3HsAMmmtpu8wxsco3UGtC+nuk2sImuzJHLcY/wXX9IobMhj7ukUmKGZ9Qt4zC675FXLIQDyK+oLGFYREpVUVECAL0XjsKpawWmqPaCaBMJOrBkGCpFXiAqQC53YPerY1obNieN0J6ofMj8r9nTGeG+9UC9Yvfzck7W25+1Xe9uNwd2RVCgniqEpJ3Mx5Y5/mublukkdPDjbbO2fAxXiyc/NcE14CK85s9NIdrKc0qshNMkbnmlVJJqbY9D1W+a7Dc9P/NNlJpeL5rAaFVkeCSOePO6M9B3U9RTTxDEoaXyzmGdd6EdwaeY44r24gF3pE0KqTNb/AJkPPO3uPtV4PsqOef6tMx6KIx6gyyjgkqfirBFcKt2JZRgE+k+wxUXqa+TqLu6kKzcnuKdzv+SqkB0UY3Cn9JsUuSjSvDjJPHH+9LyWiWEccqSKVDAhc8mowGRmWWH1SD9J9h81IMUvIPM2bJGXlT2PxTCMk7G0824ZkG8Y9B989a0fwnpf4CzDOoDtyarXgG086PEiHCdDitDUBVAHar41o5cj2e0UUVQmFFFFABUF4s0OLWdOkjZQXxwanaK0w+arzwvqVu97KkB8q15dsdR8VPaFrlq1lGkzGO6T0KwHDj2OK2e8sIWikAjXEmd3HWs0l8C2EOpSPFc+SFOVQjoe9JKVFcScXcTvwxrCTeILW3wcyPwAOtaTCi7Nq7hzkg9ftVC8GeGp9J12e8naCeJo22SAnKk+wq8tMqF5Xfbgc89P/NdOJ/rZLPOU5fsR+tN5Gm3ClgCUxn3NU7PHPbmrL4lb/wCM83fkySgBT+0e1VYtkc1xcx3I7uEqgesTXq5zSfUUtGOB7Vws9BCyLnmlVTFeRjOK6llWKNnY4VRkk+1JVg2dFlTGeKcxMDiqzDeSXMxkY4XPpX2FSkN0oA9WPv3puhlome2K7s5lgvY3PKE7XHwetRwuyYTKoJjBwXHQGn+l6fPqkqEq6W7AnzQPaqY4T7KiOSUervwzzxdGNO8TzWlwoaBwGBXtnvXa2KCAMrqwI9Lqf9xU99RfDmLqfVWnGFjC8D9TDqft0qvQwtBAiq2VIBOP+Kvkj1Zzwl3JDTtHVLV1QAyz8buyivRoM0+oxR2gcKgCk+4p5o1y7zCJVOCMDArRtI01LdBIV9RHesxJyZmWSihXRdPSwtEQKA2BuNSFFFdaVHEFFFFABRRRQAUUUUABGetRep6Yk43qoz3qUooas1Nrwr9nGYJAPL9B/UO+aXuI0m3PLHtPYE/71Ivb5m3g8e1MLuN4wxflc8AdhVsTSVE8lt2VfxHKRHBFuOCSce2Khc461JeIpvNvkjAGI0/3qNIxzXn8h3M9XjKsaADJ4pZB07Ump5pdME1ys60Lp0z0p5Zaet+solXdGq5KjvTNR296ndAKqLncp/Rge1W48O0zn5M+sNDu28G6U0auY2DEer1dKexeE9PjQqkYKk9G/wC9SEDMqbkGcKCV9xT0NnGxuO9en+OP8PJeWX9GkGlWlvGUWBFjI5jA4P8AFONiW8OIkCoB0QcCvRKxdgIyMdCT1rljNyGI5B6da1RRO2/TPvqZIX0t4lBBx0PGQe9VLw9C2p2kaIuWT0tx1rR/E2lHVGSI+sMNpP8AlFOtD0G20uICOMA4x0rmyx7yOvHk6RGvh/w9DYqJZEzJ81YhxRRTRikqRKUnJ2wooorTAooooAKKKKACiiigAooooAK5ZAwwRmuqK0wres+HRdStNEcMRVavNIubYnKEj3xWk1w8SSDDqD96lPEpbOjHyJQ0ZWFdDhlIpeMdDV/n0e0m5MYB+KZyeHLc/o4rnlx5fDsjy4fSqRAs4C85qwaP5wJRotoKEZx1p3b+H0hk3g5qUgthGc8dK6OPDp6cvJzKb/UVtW/LVSGzjnbwBTmNAOQxOMgg9qSXAz7e1dFiRXT3Rx9RUuOO4Pf2rhnHb+p60nRSuTZqiBAJzRRRSGhRRRQaFFFFABRRRQAUUUUAFFFFABRRRQAUUUUAFFFFABRRRQAUUUUGBRRRWmhRRRWAFFFFABRRRQAUUUUAFFFFAH//2Q=="/>
          <p:cNvSpPr>
            <a:spLocks noChangeAspect="1" noChangeArrowheads="1"/>
          </p:cNvSpPr>
          <p:nvPr/>
        </p:nvSpPr>
        <p:spPr bwMode="auto">
          <a:xfrm>
            <a:off x="0" y="-685800"/>
            <a:ext cx="12382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2054" name="Picture 6" descr="http://t2.gstatic.com/images?q=tbn:ANd9GcQn9cVnA-oYCnUkBGF1nuXv9i86daMqfxCi1g8K7CIsuu9f_oF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" y="3711097"/>
            <a:ext cx="2257425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0.gstatic.com/images?q=tbn:ANd9GcRSTKbLAPZusct80FZCIWzLT6eDFEPDLIKLiSkx5tGx1U1gneX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7482"/>
            <a:ext cx="20478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data:image/jpeg;base64,/9j/4AAQSkZJRgABAQAAAQABAAD/2wCEAAkGBhQSEBUUEhQWFRUWFBYWFxgWGBQYGhcUGBcWFxcYFhUXHSceFxwjGRQUIC8gIygpLCwsFx4xNTAqNSYrLCkBCQoKDgwOGg8PGiwlHyQsLCwpLDQsLCwpLCwsLCkpLCwsLCksKSwsLCwsLCwsLCwsLCwsLCwsLCksLCwsLCwsLP/AABEIALcBEwMBIgACEQEDEQH/xAAcAAAABwEBAAAAAAAAAAAAAAAAAQMEBQYHAgj/xABEEAABAwEFBAgEBAUCBQQDAAABAAIRAwQFEiExBkFRYQcTInGBkaHwMrHB0SNCUmIUcoKS4aLxQ1OywtIXJGOzFTOT/8QAGgEAAgMBAQAAAAAAAAAAAAAAAwQAAQIFBv/EADERAAICAQMCBAMIAgMAAAAAAAABAgMRBBIhEzEiQVFhBYGRFDJCcaGx4fDB0RUjU//aAAwDAQACEQMRAD8A2ILoIgjCosNBBBQgEESChA0ESChZ0jac1wjBVFDsFHKCC0UCUJQVV2t26ZZD1bAH1Ykg5NZOmIjMn9o8xlOZSUVlmoxcnhFpBRrFX9IVpc6XVTyAhoH9LdeGcqeu7pOqCBUa0jjnPnKD14+Yf7PLyZpiCjbmv+laR+G7tAZtOo58xnqpJHTUllC7Ti8MIKNvu/qdlZiqHd2RvcRqAN+o81ztJfIs1Bz57R7LRxcfsM1iV+bR1Kxdie4kneSQOQByAWZPBEX7/wBXmz/+nKdC8Yo7oidd6sVy7aUbREPDSTABEGd8mY998YMK+6T9E4s1vc0ggkHiPmFnLLwekkapnR5tcbS00qnxsEg/qb/iW+auaInkyBBBR16X/Rs4JqPEj8oIxeW7xUbx3IP36HuTdUG3dMTWyGUMQz1fHoGru6ulyz1HBtZjqM/m+No7yAHDyKzuTNbWXtEuadUOaHNILSAQQQQQcwQRqF0rIEURRoioQ5RFdFcqiBQiRoKEOwjRILRQaEokFCw0ESChA0EShdq9pG2OgX6vMhg58TyE/ILLaSyy0svCE9qdsqNib2+1UIltNpzji4/lHmTuBWTX50k2us4/imk3cykS3LmQcR8Soe9ryNR7n1HFz3mSd+fvw8lCVqvD37+yBucg+1RLBQ2utDf+PVM6g1HkfOVcbi6V6tGnheOuM5Y3nIZfmILvPRZYCntkzBIJJbr3Ex8481TWOUTOeGbzaukuj/8AjjaacYy7qxTJBIqxOcatA7U7xGhMLH7beLqji5ziXOJc5x3k5kqAt9pdEz3/AEPgjsVsLhn7zVyzLlmq3GHCH77QdAYHLU+KKlUz4+J+aOzWJ9aqGM3qyM6OK+UuA98VhyjHgJtlLkT2c2hqUK7HAnIjy0I8lvdgtra1JlRhlr2hw8fcLCL72WdZmh+sCD91f+iC/W1bPUoiZpOBAP6XzpyxNd5rVMlngFdBpcjbpbtcGkycg0u8SYnwDfVZNVqZzxlbPtpd7KtrGPtNbQkje04t8cQ705qsW3Y+jWpDqxge2TOuKdx971crEpYZmFLlHKM6n3wS1LVSl5bMVqOKW5YSQRmCBkQe+Z8VD0368Q0EeJA+a2pJ9jEoOPcunR7aMNuo83EeYI+q3FYX0XtLrxpTo0PeZ3DAWj/U5vmtR29vz+GsbiDDnnA3jmCXEf0g+YRIvgGyF2z6QBSJpUHZiQ5448G/fyWZ2m9ZOJ5JJzA+rt65sdkfaasDPefsoy9bK6nUc1+RB/yEFyUpYCqDUdwhXrEuJSFWpkidWSD6soiRg07og2tIqGx1Hdl0upT+V4kuYOREujiD+pa1K8t3ZeLqFanVZ8VN7XDvaZHgYhenLDbG1aTKjDLXsa9p/a4Aj0K0imOERQlEVZQRRIEoiVRAIIpQUIKO1PeilBzpMoKyAlGiQUIGgiTG+b6pWWkalV0AaDe536WjeVG8ESyd3pejLPSdUqGAB4k7gOawjafaV9pruq1NJhrc4y0aBwHqZOqd7XbYVLU/E8ljBIZTGsffn9gFUm1JcHHcDA3AaD1396Wct79hlR2L3FrXIzd8R15cvUJoxknP37+icVKkkb/qd31PkkKJlx78I7hqfUeqiRGJvbJj2VaLl2PtDmdYG9ktcCNDBBEx5FDZe4hVrCfhb6u4eH1C1ukwMpgREBBnY84QeunPLMHt1ncxxZUaWu3zv5qNs1TC5w9+81fOkbDGPKRp5hUG0jtgj8wBRqp7o5A2w2SwaD0atDq5cSJbMLUXPWTbH3DWLMQDMLjOJwMgAxl5K/3lTe2g0Uz2jl4Dmlpvl4Ha14VlCe01pw0ajtzWOPkCq70I3gGWtzXf8WkR4tOIejXJHaCzVWWSs+ozqx1ZGdRz3OccsydBmPetc6PL0FK3USTAxAHlmP8AI8USnw5fuAv8TS9jYtq2OoutFZgDuspNjXIh1NhGXIA/7Kq3BtUScLqbhJAmHYST/MB9VfNpaWKy1MpIbPqJ98lQblDHPADQDEk88oHeqt8Mgmnbms/L6Evet/hksdSc47w0TEzEkf5VYsthpOrF4pxlEdrKXl4nE0bzHcFZ7QWtruxZyeW4aptedoYIDd+aDKWEMuvPJG0Lnw2gdSO1UeAInsyBHhMnwS3TXejg6y05MdW9xJ3uljZ8h6q4bOXRh/GcZLvhA0awga/u17pVN6crJ+FZav6alSmf62tcP/qcmaE0m35nN1E1LEV5fuzno7s/4eMjU+/r5qa2k2Wo2rN/ZdGTmkAx3HUe96r+xF7NrURRpnA8NOYBGkScxE56SU8qMtLKuFmDC785xF3oRJ7z5JZtqTzwPRjFwSXJUr16OrRTM0yKreWTo5sOR8CVVrXZX0n4Xgg+OY8VvLKRawAklw1J1lZ/0h2RppY47QcCD8/fJFr1EtyjIBdpYqDlEoUZen1HyWz9De0vW2Z1mce3QzbzovM/6Xkjuc1YrKk9lL9fY7SyszPAYc2YxsOTm+IPgQDuTxzj05KBKZ3deTK9JtWk7Ex7Q4HkeI3FOC5Xkh0SuSVyXIsSoh1KJcygoQXQQQWig0FB3/tVTsxwCKlYjEKeINDW/rqvMimznBJ0aHFU23bcudLalpqtndZaFJrR3VK7jUd3wzuCtJvsifmXXaDaqhZGnrHS+Mqbc3HhP6RzMLFtpdralpqF7+5o1DRwaNB6yl7be9np1abnN/iaJeC9zmVadWPzMI6zA45tMjLQb5V+ufZKw2hgr2YgB2bYax7eYIqAkEd4PJLyhOT5+geMox7GH1rQSZzJ5rkEjXV3yH+xV32r2aNC8iHBpa9ragwtLW5iCcJJjNpJ3Z7lTr/eOvc1ujYaI5DP1WFLxbTbj4dxxSranwH1K7sTC+qGsEknIcS45DzITN2QA4ZfUqZ2QqhtpFRwLsDS4NbEuIAyBPetTeIsqtZkkaHZrkqWeg0Uaga4DMupte1zjqSDmB3FPnWurQshrWjkOrYJzP6ZzHcpGyW1tdjKmJoZAOHfG+ZjQgjvBCT2wttIWNzi5oYCM5yyM79TySSWTqPHdGQ7X36LQW4ZGckGQRHGdPVM7qsnWuaOGXgYCjK1pL3uedXGfsPkpO4S4PGHVNyW2GEc2Mt1mWadcV5T+GDgDGjLQR3nKMoU1eF5jq24TDgctNeUazCgbgoF/bYcLxlqRHkQdMkntXe/8KzHUIdUMhjROZOpMkwOJ+pSXdYR1NyS3Mi+kraMvoMpAQXkOcN+AZjzdH9pVNuOk4uBbrOXMxIHiQE1q2t1aoX1HYnGSe/gOAyAhWLZpn4jREjEJ5SC0H/V6Jp/9cMM56fVs3G/WG0itQY/VtSm13eHtBg+BVCvG5XWa1ZSWETqW4mk68MTdNPmrNctY07O1jXdlogZSATwHA6x36JnfFrL2YgB1jXSWnPcJaDzEEccknZqoSwEqg4S9iJttJsHqC4Odq5xmBPAATllr9jHW2GYWAk4R2iTJk5kTvUjaLzq4exSExk4ZjkRAzUVYrnqVakOJJ1cYybPzPAINtkWuGN+XBatnrc9zXQThlgHCWtzI8MI8E72ousWyyPs7tSMTT+h4ksPmfEEo7HZQxoYzIAa8PuU6DcoGnqTx5paN0s5QCdaZmPRS5odUpugVGPLuBLHNDfRwz4YhxV6dWmp+HDoEmNB48dVl3SDd5sttNSk4tL3FwLTDgTmdNxLnD+lP9ldset/CcxvXRMnEWOAGZ6oQC8awThyJ5Dqyjvj1F2f6FUWpPpvv2XuX43uHEtGozOnMajLcVSukW0Dqo5q0WGygMc4lxc44nOdE6QAAMmtAyDRkFRNvbQC0AFBr5tQfUcVspodkk3u1QaYHl9vukahz8F1zhGsdF95vZSDWuOFxbLSS4BxJxOaD8OUaarRal7SIaTwMcf5vss36PbA5lnDzlDHvaPAkH1yVsuyqC0LnW3yrXHm39EdGuiNk+fJLj3fqTNC83NyMuH7iSfM5qRoWoPGXkoNzUVKsWmQsVamSfi5C26WLXh4LFiQTCnejCBJg78kSf6kfU5/Sn6E2m14WkspuLYL4IYCYBdGUngNSdwBKcOOWWZ8vXcqVZ6VS00qlSvOKscLGwQ1tna9stY05jERnOZhs6Ik5bUZhDc8C1v6NhVp4haHdc7t1HkBzKtQ/mIEGNwzgDQLN9qtmbRYnAVmgtdk2o0ksJ4SQCHRuIHKVrNgmiIpmB+nce8fXVSNoZStVF9Oq0Oa4Q9h9CDqMxIcMwRxCujVJ+E3dp3DnujFthKFKtaHWeuxr6dak8Qd1Rgxtc0jNrsAqiR+pc3fbK1y217CXOs5fDst2WB8ccLmz39wStruo3VelI1C40RUbUY8CS6lMPyH5wHEEdx0IVuvR9kt+VKtSqPcwEsmHZAyYIlpwugggiBBCLYs8oDHjgiOkS92VqFC00yDgcWEg7nAFpBGolpHLEPDLK9THUc/i5x8zl4lW2+Ojm10mOdR/FpHMtaQHADPNpMOHMGeQVJrOc0wQWkEggjQ78uKWcfFkLu4wL2SxVKzyKbS8ta55AzgNEuPkCnez9owV2Gd49cvlPom9z3w6zmoWlwx0nMOGN8ESd2YiRBgmCJTWy/LM90j6wqksrBIPDTL9tHtM6zU8DC0lxkMhpgb3aS3hIg5clQrXb6locDUdMaAZAdw+uqXt1ECXZ9r4Z4ZgH0ldXZZMWQGepPAZocEoRyxiTnfPavoNqtINaPeasFw2IyD3R380pSuLEIiffFS1yXQ+jBBBaPiadcO9zZ1AGZjMQUGdyksIbehsqxJrgs93WHszpx+oVe2puo1vCY8ld6FGG6Rx71HXkABh1Op+3ilU9ryhmqnqzUPIx59nLHZ7ifQx90/sNpLHAgkHcQYVjvy4y5uJozaNBv3nx3qDst2B7YxBrx+V0iRxCc3qyPItfpZaaePLyNG2Pv4VXdU9/bjEMWRJ3+/8xYbXZHOMtHbGUwYc2ZwncdSRMwe9ZfdN3vcWuEh9E5QJJEjI/LulX+63vkCSB5Li6lKuWIlxWeWOLRTrUy3qqDn4j2ow4QMpPbc3CTPPQ5cZilZ3ARAHEuMkniQNT4pSlTPEpcTyPogvDSWP5NLKfcSAIG8+g9Fw6mTqYHAZeZTjCeHqiLQs4yTJQ+kq4A+ymqwdqn2jG9oOffALvNZJZbW6lUbUYYcxwcDzB38QYgjmvRV5WYVKT2HR7HNPc4EfVed7VZTTqOY/ItMHwifSV2vh88wcH5CGpjiSki7Xft3WtbxSLG0xEkgkkxwnQeaG1NxPFnqVfiAAdO8Nyk+qqFyVDTtLeRjw0+S2a76YtFldTOjmvp+DhH/AHeieprh1XHHllC2pus6Snns8P8AJoxBx7Pgm1TWOSVr0XMc6m/JzSWnvCRPxeKOYPQOydEOoA6AsY3wwGfmmt3AsJa7UGD3jVS+yVlwWOjOrmh3mAB6AHxTW87NDy8atIa8cR+Vw8CJ/wAJTUaVy00ZR7x5+T5YajWRjq5Rl2lx81wh/TdISdULizVcktUC5KeUd5oj6pdJhElyEa1jIMdbV7SimxzW4t7cmuid5c/SBwBkkjQJe7toW2uzse1hZmWlp0DmwOyd7eB8NQqx0l2h7RTbBwAOBdBjHvE6TAa6OEKduKx9TZqTIghgxfzO7Tv9Tiu1e9tfu/2OVp47p/kSJMKPr3h1LxUGg+IcW7x73gJ1VqZKCvOpOWs5LmOTT4OltTTyddKbaTrAXPzc17DSI/U4gHwLMRI5cgsesNtfRqipScWvbm05GDBGhkHIkQVsdu2Q/j6dNlarUa2m0BoYWxiDQ3E4OacRgHePiKrdr6GLQD+FXpPH7xUYfIB49V3oNY5OE1hjy69ojaLGa1SW4cQfnIlgaXOaIgAzkFkV82k1Kz3nVzpPKdw5AQPBaXU2PttlslelUax1MjG0034ocMOIFpAMOawaAxHNZva7N2XO39Z6Foj5eqBN+LASK8Iw3Rx+6d2OhLakDM9lveTH1am2HstPN3oc/mpS7xDqQ/fiPz+yFN4NQQ52ps7W1WUmNzDWzA5DhzxKb2duY9WCWntAHQ8wp7ottfWWy2u4sp9+EOcAPQZLRSEKUN0drYzp9T0Leptz+hQaFigZNPkUp/BH9J8ir14D0RYu7yCD9nj6nUfxyX/n+v8ABUBWqxAxR3Z+cJE2Zx/K7yPsq64+7yCHWd3or+zr1Bx+MuP3a0vn/BRqtEwcjMHzXdju1rndqnIgDQ5RoQd2Su/XlD+JKtURXmCv+KzuhtcF9Sl2O5Orq1HNBghoGpzzxa+CnLtpEHtZd6mP4t3FH/Hu4lBnooTllyYl9ql6Btc3i3zCPE3i3zC5/j3/AKj5ofx7/wBR8ys/Ya/Ur7TL0Og4cR4QjLe9NbRanOgEk9pupPEJyXJPUUxqaSYxVY5rLE3hZB0o3CadcV2js1BDuTx9wfQrXXuUPf11ttFI03xBzB1II0Pvih0XdKakashvjgxoU5YyqB2mxi7hv9FquwZxUXGcsWXi1h+iodsug0OspgTkYO4NORBPKSI5hWno1rkWao0n4LQxvg4Nhd3Ry32pr3OVrPDQ8+xUuk25+qthePhqAO8dHesqG2S2edbLWymMmgh1R3CmCJj9x0A4ngCtI6UbtbVsoqDJ7Dp+ppMOHIjDi/pKYdEFmIDiWxJmY1jIZ94dluzXRda34Yir2qsrv2NRcwBoa0READgBoB6KOvVoyfucMDuUk4Se5xI/qUo0JtbKIc1zSJDgcvQphYE5Z7ohbKYGad4lHWQkCHZkE58eB8d/OU8Ll4+cOnNw9Ge8pn1aoz9UmBxRIpRqZL2lvtlNppODwHDDmHAEHvByOag3FQuyu2VW2U3sqtE08EvBgOnFALIyPZnIxyCmXOXV1TxLb6HN0cfDu9RpaakLN+kHaB9Lq2UnFry7FI1DW6eZP+kq/XhWgFZ1thsnWrkWimcZwgdXEOwgkgsOjpmYyPCdEDTR3W8+QfVS218eZLbH9MDqbQ2108Q/5lOA7xYcneBb3LVLk2os1rH4FVrzElnwvHfTdDvGIXmKhlIORBgg5EHgQdCnNK0FpBaSCDIIJBB4gjMFdvasHEPTttgtIKyLbjYPDSq1bOMpxvp8IEks4DJ3Z8twUPYOla2Uxhe5tdo/5gOL/wDo0gn+qU6tfSy42aoMIFZ2TQAcIByBJJzjWO4cYDKISLwZz+YA6T6OhPqNaHgn8rTPpPoCo7GSc+A9BA9AE8ezE7vDR5n/ACl5oLA0TohEWm0TqaDCe8vJP/UtOKy/onf/AO9tA/8Agb6Pb91p5Q2ypLkIlEjK5KoyCURKEoiVCAlESiJXJcoQMlCUmXoY1CHZKErjEjxKyHLz2mfzj0z+iduTCoJewfuPoxxSzmu3GB5rifEJ4sS9v9nQ0q8D/MUqVfYTOo5x0hvfmUq5hH5vMD5hNq1paNXAnlJXO3+oy0Ql7WAEZ5xwAHemmybcD7TSB+NtNzf52449S3zUpaWl4yB8QQoCxh1O1CIBcHNGh7WTmTH72MHiux8NuUbVycrXQbrki5W2lTqNxOaHNcBIP6XFs+gg96Vuyztpk4QB2twjQmPQ+qZWe0ggEfBUBIB3OPxMPjJ75Qp1CDBPceOQA9AvYKOUeV34ef7/AFlibaBpK4NYSounW80sKkqlEM5ZIq8KmCqY0Jnz9lLUnkhFfFDE2RqE3sFrAZmvOfFKunYpr8X7nqvg1/Uqdb/D+zHZKCRNoHH0KC5WTt8A2UuNtlpOaysysHvLhUp/CQAGgDtHQh2hjMqVq1UwuCz9XZaLN7aTAf5sILvUlL1wYyXQus3SbFaYbYJFd2pvoUaTnu0G4amTEDnmEysvSVY3AAlzRGj2HLlLZ+ZUH0kWarhaYJpgkujcdGk8szn3KhAJ7RQWzd6nO1s257fQ2G0U7vt4zLHP3OY9jao8XQXDk4EKsW3o6qYvwaoc397XNI/txA+ipJEKZuzbW1UG4WOD26AVBjw/ymZHdMck9yuwiS1To7qtEuqsH9Lo8zCjKWybi7tVG4RoWgmfOIUhU2grVyOtdl+kZNB7hr4ypChokZ3t8IbjUvMq9+3QKWAsz3Z6nv8AllyySd2Ug7P9OZ+TfT5K0WyxGrhbhDs9Scx3ffdwKc09hAf0xqSAZ7gIyGXE+CH1PDhhFX4so76JW/8Ava7uNHLuxtP0WplUjYi4XWa0vnNrqZAMRoRl74K7EqKWVkFbHEgiiKBXKgMMrklAlckqECcUk5y7cUi4qZKAXIsSTLlziUIL4l1iTcPXQerIB9UCoyf3fKPqlXW5vGO8FNg4daJ/Q/8A6mJY/wAsDn9gvPfEZvrceiOppUunyclzHanF3zH2XL6eWUDuSzHzouLRAExPck48hWQ9ru8P+NzjyxQPIFVq9rkFOKlI4XNcCMzk4GQeYkK3Mpmq4N6sidSSIA5ruvsw06kj+X/Kdo35zEBKreiNpWkObGjKo6xv7XH42jm131StltRB6uqYIza7cQpCzbOU2MDJc4BxcJOYJ1jDEDfHMp6KLWgACIXq4/E1GH3W3/k89/wc5WcySX1ePTHHy5G9PtMDgW9+JsHxldNxb0H1AHB0ciJcJO74dc4Gc68gkat4NESA3l2hI3GHNadx0B3ZpKfxO6XZJf33OlX8JorliTb+f+hWpJSBpgJvVvZo3plXv1vFc6ydljzNtnXrhVSsQSRJZIKvu2kpg/GPMIljZL0NdSJbLK/yT0syyUPTs/VgYGuwtEaVHZDm4Z5b1IWa1hwyPv6JqytwfIOu+NiyvoIWyxh4IImVmG0GwT21CbOAWn8kgEHg0uMEHcJndmth6sFMrXYA4ZhSqyVT3RLtrjasMxGtsfbGsL3WeqGgEkkRkNThmTlwCjbCwB+m46dy20MfTyklvnH18vVZ7tHsx1FY1qcGi+Yj8jzmWxuGpHllAnqK+NkHg5UqJVzWSLsvxBT1A5KBs+qlqVbJJh2PqdfC4HgVbLsvBrgM1SGkuIa0EkkAAaknQBWO7dl7RMnDTA1JcDH9sys8I3FN9i6WeJBHP5FOSVD3ZRLHhvWh4E8jMHdw1UsStRfAG6LUsMMlcFyBK5JWsgQYlwXIOK4JVZIBxST3LolJPKmSYOHOSZeiqOSDqivJQt1i6bVTI1EBVVlDe+NqadkqAvD3FzCGhjQdHCZkiNyr949INeow9QwUYIMy17iM5BBEDdu3aqI6Sa5NelBiGE6xMu8tyrbrQIMkjTQSSc/Jajo6pPqSWX+n0I75pbE+Cxt6QbXOVaRvmnRz/wBGSXu3bG8bRU6uiQ9x/wDipwBxc7DDRzKpb6+UMEcTv81dui69qgrCzNLcJc+tUgElzWtbAJ3QQOOROmq3dRVGLkq4/REplKc1FyeDUbta9lJjHuD6zh2nBoaP3ODRoBIA4yOKkXRnwG/dzz5QoilaCRVrDL8TqqY44SGjzqF3kEpXYXOFIwGN7dRx3hplrTxxOzPIO4rlrjg7u3HYWtNpDG4jkNfBVG+9u6QaRSlxG9oJHmEjtBUfaqgLjFEThGgedS4jeIGQ8U62buFpcalRs4XQxpAiRq6PQdy6NWlW3M38jlajWeLbBfMibqtFttQnqerYT8VQ4QQD+VpaXEGNcJCmqWzeXbq94pta0cBJHZO/8gKsrxkoy1PjT1ynxTEdNX6CU9TY/MjqlyUBrjPe8/SE0dcdlkEsJHOpUjxGJdWq2ju7/ryUZUvInIf7JhUQXkLu+b8ybZY7PGTAByLgPIGESrxtvv8A3QRNgDw+iLy6kdfmCTHmmFsNQfBE7iBB/wAp86uXZMGX6nTHgBmfRBl1F/xuc/lOFvg1sA+Mobisch1N54GVg2ie3s16Zb+8SWnv3t+XNTlK3NcJBBHJR1fZei79p4sJaf8ASRKr973HVsgNWnXOEfldv/q+6Qs0sfwM6dWskvvrJdDSDlFXts8yq0hwyPCRppoq1ZNv8DZqDEJjs5O8tCrNYNraNUDtQTudkfVLSonHuh6Gprnwn8iiXnsXUpEmmcbeByd9j6KIpU3l2AMcXaYQDPktlFNlQJOyXXGixvkvc06YPnOCvbL7MdSOsqx1hHHJgOoB3nifAb5ldoL3fRpgUKFSs6Dm1pLR/juGcKQvOrSs9M1KzgAPMngBvPJZvtD0hW3FNns5p0ho59NxJ5mcgtV1zky5211xWB3ZtuKjKoNejha0OkQW1AcJ/K8gER3KWPSPZwRjZWYCA6XNZAaRIMNeTBkaBZlbNsKlVxNQNM6wIMxzJjXQJaw3vSNRpqMcaYdLmtIa4jgDn4/fNOxpwuTl3XKc8xZpR6RLJ+p57qb/ALJN3SDRJimyo/IkyAwCBOryJOuQ4dyqj7/sQB/BxHrGOZAcyGNccYdNR+ORAjLTVJWnaSyFziyzODZyGFsAcMhBUdKT9QSnktf/AKjUIzZWB3jBMeIMFcHpGobqdb+wfdUy+9rLPUo0qbLP1bmOcXPwsl4cBAOFo0jeTqoYXrTPH+0KdFE3mjv6RqW6lV/tb/5JI9IdM/8ABq/6f/JZ+LxZGTXeQXLrzaPyu8gr6KJvL5U29Yf+DU82D6pu7bkf8l399P7qkOvdgGjvRE29QdGv9FfRRney5O21O6if76f3S1i2mdUdBwUhMS/E+MtT1ZyE5aFUwWzkU3rXi6RAjWZMyPBaVS9CnImL5trqtQl2GQABAIy10JPFV60gg5eI9+KeU6xOuc55/Tgka+nLTmT796JhLCwBzliFmpY9SY5b+Q4BWfZq8KlkqdZZw1rsLm5iZDhBk67gfBQl208h4Keo0yBv9Pqr2prkm5p8GjWC87O51npCqOzZ+tcT/wA1rQI4l2b3RqIlSrW9dRYCIaQXP1xPJMtB0huHdru78kstowV6bp/O3XgcjPgStYum04mTrll8/uEitNGD3D0tZZOO0aX3QGGCBgIHhGkEaHXRL3CA2kxszDdTqd+fmV3eL5bEaex75phdNoE4RkOHDeR8/JMd0J+ZO1Drzz3KBvRpgxn7P3U6SFF2+j5HLuVxZUkUq8qsQHZTvOnnp/umNKoC7CTuHiDOE9/ZI8lMXrSOebSPH7KBq2eSCA0HEN5GUgkRHJMp5Qvgdkj2UFG9ZO5BVkvBqdKngy3b53cxy5ePGHDqpO/wQDp7+K6wf7e93y+Wcl4O6BhK1WBwgiZSLR7+yWaVlrJuLaM92q2Cwk1bMOZpj5s5/t8uCrl21ZME/JbM5ocFVdodmcRNSllU3jc/v4O579/FVF4NS5Q3uMODYZUI+XlnKtFjrVQIe8HhhbHmSfoqRdV/OpuwmWuBgg6zvBCu9htwe0EFVZVF+LBdd84ramKig2cR1/Ucz/cdO5OmUBr78UTKg3o6NQFxjQEgmd41AG/nzBVJIjk3yRd+7H2W0tPWUWYo+IDC4f1NzWRbU7G1LHiqUialIaz8TAd54jPXdv4reBmO8KFvu7gQ4ESCCCDvBEEeSheWYZYLR2cviPxE+kLqvJ1JPeSUlUs4o16lMGQx7hPIHKfBLPKvBY1eJGaa0ID43RP0UnUsro+F2nAqLA/E03AeKhCUFM4TGnkB4nJM7UyNffiFoWxOznXBstBykkgHXhPID2FJbb9HbepdUpNDajRMN0eOBGk8DxS/WipYYx0JOO5GSUbOamFg3u9BmfSVYmXYImM1E3JS/GHBocf+35uVy/h5HvcmULMrPUQEhXoZKYtFlyPfBUeww4sdodJW0ZyMC2Mt2p7gm9a0T5QOQS9ocWy3ed/LhzUfVyPeYUZCwXU4AgRMD5Dipj+Ik5keYCibqaCc+XylTFKmC7jvWZMtIjbW6WmeCu/R5fZq2YAntMJpknlBa494d5hU23UpEBd7J3v1FY0zkKhEH9w089PALOMotmoWyrHdp9tO8KIbXDXiMpM+Oh9V1VtwIjUa+/VRVptWRA1BkHNZSKZb6ds7Mgpvaqs79fmoSyXhEcHaeO7zkJw+2SCJ3SFMck8hK8qQz55jvVdrOwnL2VM2m1h7eH0O/wB81CWwb+PzHuUeAKQRuvFm10A7p04gcpQTX+K95oLWDOWaq1yVaUEEHIQWaAdB75fZBruO/RBBUizppQqCUEFbIir7TbNdaMdOG1Rodzv2u+h3Kq3DtY6jUwvGhwuGuhz0QQWoPyKmvMvditn8Q3E0lreIyM4nZDgeyM92RGamLPTwgAdljW6ADId/vmggsPvgke2R1ZqmKXbjoOQTW9HoILDCIxS8LiqVLxtLKbMZ60uHaa0Q/tjXk4K02Do0rDtVC1gjINOJ2kfEdPBBBAtskuEO01RksshtqrrZZhIaHREyTMTnmCCDE581WaFh6y19UCYLy2d8TxRIK65NwbZm2KU0kehNl7sbRptYwADDmpK8LOHNIOiCCWkuBuL5Mb2l2fZQtZczIVcy3cHYpJHfK6sdMn19+iCCbqk3BZEL0lN4I+3VYeZGsz45qLvOz9jENxnwyRIJpCpFWs4mk8MIHfz8JUeJJHIgnuBCCCjLROWJ0NHeR5aeilrG/tZ+4EoILLNIK2qu3i0jPeMx4FEgriUy33HfPW0hPxACee6UvaK8OBHcffkggo1yYOrNWkEcO0PSfXNO6Fo88/PVBBYNDetU19+8pTF9QjI+/eaNBERljNzhKCCC2ZP/2Q=="/>
          <p:cNvSpPr>
            <a:spLocks noChangeAspect="1" noChangeArrowheads="1"/>
          </p:cNvSpPr>
          <p:nvPr/>
        </p:nvSpPr>
        <p:spPr bwMode="auto">
          <a:xfrm>
            <a:off x="0" y="-601663"/>
            <a:ext cx="1905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AutoShape 12" descr="data:image/jpeg;base64,/9j/4AAQSkZJRgABAQAAAQABAAD/2wCEAAkGBhQSEBUUEhQWFRUWFBYWFxgWGBQYGhcUGBcWFxcYFhUXHSceFxwjGRQUIC8gIygpLCwsFx4xNTAqNSYrLCkBCQoKDgwOGg8PGiwlHyQsLCwpLDQsLCwpLCwsLCkpLCwsLCksKSwsLCwsLCwsLCwsLCwsLCwsLCksLCwsLCwsLP/AABEIALcBEwMBIgACEQEDEQH/xAAcAAAABwEBAAAAAAAAAAAAAAAAAQMEBQYHAgj/xABEEAABAwEFBAgEBAUCBQQDAAABAAIRAwQFEiExBkFRYQcTInGBkaHwMrHB0SNCUmIUcoKS4aLxQ1OywtIXJGOzFTOT/8QAGgEAAgMBAQAAAAAAAAAAAAAAAwQAAQIFBv/EADERAAICAQMCBAMIAgMAAAAAAAABAgMRBBIhEzEiQVFhBYGRFDJCcaGx4fDB0RUjU//aAAwDAQACEQMRAD8A2ILoIgjCosNBBBQgEESChA0ESChZ0jac1wjBVFDsFHKCC0UCUJQVV2t26ZZD1bAH1Ykg5NZOmIjMn9o8xlOZSUVlmoxcnhFpBRrFX9IVpc6XVTyAhoH9LdeGcqeu7pOqCBUa0jjnPnKD14+Yf7PLyZpiCjbmv+laR+G7tAZtOo58xnqpJHTUllC7Ti8MIKNvu/qdlZiqHd2RvcRqAN+o81ztJfIs1Bz57R7LRxcfsM1iV+bR1Kxdie4kneSQOQByAWZPBEX7/wBXmz/+nKdC8Yo7oidd6sVy7aUbREPDSTABEGd8mY998YMK+6T9E4s1vc0ggkHiPmFnLLwekkapnR5tcbS00qnxsEg/qb/iW+auaInkyBBBR16X/Rs4JqPEj8oIxeW7xUbx3IP36HuTdUG3dMTWyGUMQz1fHoGru6ulyz1HBtZjqM/m+No7yAHDyKzuTNbWXtEuadUOaHNILSAQQQQQcwQRqF0rIEURRoioQ5RFdFcqiBQiRoKEOwjRILRQaEokFCw0ESChA0EShdq9pG2OgX6vMhg58TyE/ILLaSyy0svCE9qdsqNib2+1UIltNpzji4/lHmTuBWTX50k2us4/imk3cykS3LmQcR8Soe9ryNR7n1HFz3mSd+fvw8lCVqvD37+yBucg+1RLBQ2utDf+PVM6g1HkfOVcbi6V6tGnheOuM5Y3nIZfmILvPRZYCntkzBIJJbr3Ex8481TWOUTOeGbzaukuj/8AjjaacYy7qxTJBIqxOcatA7U7xGhMLH7beLqji5ziXOJc5x3k5kqAt9pdEz3/AEPgjsVsLhn7zVyzLlmq3GHCH77QdAYHLU+KKlUz4+J+aOzWJ9aqGM3qyM6OK+UuA98VhyjHgJtlLkT2c2hqUK7HAnIjy0I8lvdgtra1JlRhlr2hw8fcLCL72WdZmh+sCD91f+iC/W1bPUoiZpOBAP6XzpyxNd5rVMlngFdBpcjbpbtcGkycg0u8SYnwDfVZNVqZzxlbPtpd7KtrGPtNbQkje04t8cQ705qsW3Y+jWpDqxge2TOuKdx971crEpYZmFLlHKM6n3wS1LVSl5bMVqOKW5YSQRmCBkQe+Z8VD0368Q0EeJA+a2pJ9jEoOPcunR7aMNuo83EeYI+q3FYX0XtLrxpTo0PeZ3DAWj/U5vmtR29vz+GsbiDDnnA3jmCXEf0g+YRIvgGyF2z6QBSJpUHZiQ5448G/fyWZ2m9ZOJ5JJzA+rt65sdkfaasDPefsoy9bK6nUc1+RB/yEFyUpYCqDUdwhXrEuJSFWpkidWSD6soiRg07og2tIqGx1Hdl0upT+V4kuYOREujiD+pa1K8t3ZeLqFanVZ8VN7XDvaZHgYhenLDbG1aTKjDLXsa9p/a4Aj0K0imOERQlEVZQRRIEoiVRAIIpQUIKO1PeilBzpMoKyAlGiQUIGgiTG+b6pWWkalV0AaDe536WjeVG8ESyd3pejLPSdUqGAB4k7gOawjafaV9pruq1NJhrc4y0aBwHqZOqd7XbYVLU/E8ljBIZTGsffn9gFUm1JcHHcDA3AaD1396Wct79hlR2L3FrXIzd8R15cvUJoxknP37+icVKkkb/qd31PkkKJlx78I7hqfUeqiRGJvbJj2VaLl2PtDmdYG9ktcCNDBBEx5FDZe4hVrCfhb6u4eH1C1ukwMpgREBBnY84QeunPLMHt1ncxxZUaWu3zv5qNs1TC5w9+81fOkbDGPKRp5hUG0jtgj8wBRqp7o5A2w2SwaD0atDq5cSJbMLUXPWTbH3DWLMQDMLjOJwMgAxl5K/3lTe2g0Uz2jl4Dmlpvl4Ha14VlCe01pw0ajtzWOPkCq70I3gGWtzXf8WkR4tOIejXJHaCzVWWSs+ozqx1ZGdRz3OccsydBmPetc6PL0FK3USTAxAHlmP8AI8USnw5fuAv8TS9jYtq2OoutFZgDuspNjXIh1NhGXIA/7Kq3BtUScLqbhJAmHYST/MB9VfNpaWKy1MpIbPqJ98lQblDHPADQDEk88oHeqt8Mgmnbms/L6Evet/hksdSc47w0TEzEkf5VYsthpOrF4pxlEdrKXl4nE0bzHcFZ7QWtruxZyeW4aptedoYIDd+aDKWEMuvPJG0Lnw2gdSO1UeAInsyBHhMnwS3TXejg6y05MdW9xJ3uljZ8h6q4bOXRh/GcZLvhA0awga/u17pVN6crJ+FZav6alSmf62tcP/qcmaE0m35nN1E1LEV5fuzno7s/4eMjU+/r5qa2k2Wo2rN/ZdGTmkAx3HUe96r+xF7NrURRpnA8NOYBGkScxE56SU8qMtLKuFmDC785xF3oRJ7z5JZtqTzwPRjFwSXJUr16OrRTM0yKreWTo5sOR8CVVrXZX0n4Xgg+OY8VvLKRawAklw1J1lZ/0h2RppY47QcCD8/fJFr1EtyjIBdpYqDlEoUZen1HyWz9De0vW2Z1mce3QzbzovM/6Xkjuc1YrKk9lL9fY7SyszPAYc2YxsOTm+IPgQDuTxzj05KBKZ3deTK9JtWk7Ex7Q4HkeI3FOC5Xkh0SuSVyXIsSoh1KJcygoQXQQQWig0FB3/tVTsxwCKlYjEKeINDW/rqvMimznBJ0aHFU23bcudLalpqtndZaFJrR3VK7jUd3wzuCtJvsifmXXaDaqhZGnrHS+Mqbc3HhP6RzMLFtpdralpqF7+5o1DRwaNB6yl7be9np1abnN/iaJeC9zmVadWPzMI6zA45tMjLQb5V+ufZKw2hgr2YgB2bYax7eYIqAkEd4PJLyhOT5+geMox7GH1rQSZzJ5rkEjXV3yH+xV32r2aNC8iHBpa9ragwtLW5iCcJJjNpJ3Z7lTr/eOvc1ujYaI5DP1WFLxbTbj4dxxSranwH1K7sTC+qGsEknIcS45DzITN2QA4ZfUqZ2QqhtpFRwLsDS4NbEuIAyBPetTeIsqtZkkaHZrkqWeg0Uaga4DMupte1zjqSDmB3FPnWurQshrWjkOrYJzP6ZzHcpGyW1tdjKmJoZAOHfG+ZjQgjvBCT2wttIWNzi5oYCM5yyM79TySSWTqPHdGQ7X36LQW4ZGckGQRHGdPVM7qsnWuaOGXgYCjK1pL3uedXGfsPkpO4S4PGHVNyW2GEc2Mt1mWadcV5T+GDgDGjLQR3nKMoU1eF5jq24TDgctNeUazCgbgoF/bYcLxlqRHkQdMkntXe/8KzHUIdUMhjROZOpMkwOJ+pSXdYR1NyS3Mi+kraMvoMpAQXkOcN+AZjzdH9pVNuOk4uBbrOXMxIHiQE1q2t1aoX1HYnGSe/gOAyAhWLZpn4jREjEJ5SC0H/V6Jp/9cMM56fVs3G/WG0itQY/VtSm13eHtBg+BVCvG5XWa1ZSWETqW4mk68MTdNPmrNctY07O1jXdlogZSATwHA6x36JnfFrL2YgB1jXSWnPcJaDzEEccknZqoSwEqg4S9iJttJsHqC4Odq5xmBPAATllr9jHW2GYWAk4R2iTJk5kTvUjaLzq4exSExk4ZjkRAzUVYrnqVakOJJ1cYybPzPAINtkWuGN+XBatnrc9zXQThlgHCWtzI8MI8E72ousWyyPs7tSMTT+h4ksPmfEEo7HZQxoYzIAa8PuU6DcoGnqTx5paN0s5QCdaZmPRS5odUpugVGPLuBLHNDfRwz4YhxV6dWmp+HDoEmNB48dVl3SDd5sttNSk4tL3FwLTDgTmdNxLnD+lP9ldset/CcxvXRMnEWOAGZ6oQC8awThyJ5Dqyjvj1F2f6FUWpPpvv2XuX43uHEtGozOnMajLcVSukW0Dqo5q0WGygMc4lxc44nOdE6QAAMmtAyDRkFRNvbQC0AFBr5tQfUcVspodkk3u1QaYHl9vukahz8F1zhGsdF95vZSDWuOFxbLSS4BxJxOaD8OUaarRal7SIaTwMcf5vss36PbA5lnDzlDHvaPAkH1yVsuyqC0LnW3yrXHm39EdGuiNk+fJLj3fqTNC83NyMuH7iSfM5qRoWoPGXkoNzUVKsWmQsVamSfi5C26WLXh4LFiQTCnejCBJg78kSf6kfU5/Sn6E2m14WkspuLYL4IYCYBdGUngNSdwBKcOOWWZ8vXcqVZ6VS00qlSvOKscLGwQ1tna9stY05jERnOZhs6Ik5bUZhDc8C1v6NhVp4haHdc7t1HkBzKtQ/mIEGNwzgDQLN9qtmbRYnAVmgtdk2o0ksJ4SQCHRuIHKVrNgmiIpmB+nce8fXVSNoZStVF9Oq0Oa4Q9h9CDqMxIcMwRxCujVJ+E3dp3DnujFthKFKtaHWeuxr6dak8Qd1Rgxtc0jNrsAqiR+pc3fbK1y217CXOs5fDst2WB8ccLmz39wStruo3VelI1C40RUbUY8CS6lMPyH5wHEEdx0IVuvR9kt+VKtSqPcwEsmHZAyYIlpwugggiBBCLYs8oDHjgiOkS92VqFC00yDgcWEg7nAFpBGolpHLEPDLK9THUc/i5x8zl4lW2+Ojm10mOdR/FpHMtaQHADPNpMOHMGeQVJrOc0wQWkEggjQ78uKWcfFkLu4wL2SxVKzyKbS8ta55AzgNEuPkCnez9owV2Gd49cvlPom9z3w6zmoWlwx0nMOGN8ESd2YiRBgmCJTWy/LM90j6wqksrBIPDTL9tHtM6zU8DC0lxkMhpgb3aS3hIg5clQrXb6locDUdMaAZAdw+uqXt1ECXZ9r4Z4ZgH0ldXZZMWQGepPAZocEoRyxiTnfPavoNqtINaPeasFw2IyD3R380pSuLEIiffFS1yXQ+jBBBaPiadcO9zZ1AGZjMQUGdyksIbehsqxJrgs93WHszpx+oVe2puo1vCY8ld6FGG6Rx71HXkABh1Op+3ilU9ryhmqnqzUPIx59nLHZ7ifQx90/sNpLHAgkHcQYVjvy4y5uJozaNBv3nx3qDst2B7YxBrx+V0iRxCc3qyPItfpZaaePLyNG2Pv4VXdU9/bjEMWRJ3+/8xYbXZHOMtHbGUwYc2ZwncdSRMwe9ZfdN3vcWuEh9E5QJJEjI/LulX+63vkCSB5Li6lKuWIlxWeWOLRTrUy3qqDn4j2ow4QMpPbc3CTPPQ5cZilZ3ARAHEuMkniQNT4pSlTPEpcTyPogvDSWP5NLKfcSAIG8+g9Fw6mTqYHAZeZTjCeHqiLQs4yTJQ+kq4A+ymqwdqn2jG9oOffALvNZJZbW6lUbUYYcxwcDzB38QYgjmvRV5WYVKT2HR7HNPc4EfVed7VZTTqOY/ItMHwifSV2vh88wcH5CGpjiSki7Xft3WtbxSLG0xEkgkkxwnQeaG1NxPFnqVfiAAdO8Nyk+qqFyVDTtLeRjw0+S2a76YtFldTOjmvp+DhH/AHeieprh1XHHllC2pus6Snns8P8AJoxBx7Pgm1TWOSVr0XMc6m/JzSWnvCRPxeKOYPQOydEOoA6AsY3wwGfmmt3AsJa7UGD3jVS+yVlwWOjOrmh3mAB6AHxTW87NDy8atIa8cR+Vw8CJ/wAJTUaVy00ZR7x5+T5YajWRjq5Rl2lx81wh/TdISdULizVcktUC5KeUd5oj6pdJhElyEa1jIMdbV7SimxzW4t7cmuid5c/SBwBkkjQJe7toW2uzse1hZmWlp0DmwOyd7eB8NQqx0l2h7RTbBwAOBdBjHvE6TAa6OEKduKx9TZqTIghgxfzO7Tv9Tiu1e9tfu/2OVp47p/kSJMKPr3h1LxUGg+IcW7x73gJ1VqZKCvOpOWs5LmOTT4OltTTyddKbaTrAXPzc17DSI/U4gHwLMRI5cgsesNtfRqipScWvbm05GDBGhkHIkQVsdu2Q/j6dNlarUa2m0BoYWxiDQ3E4OacRgHePiKrdr6GLQD+FXpPH7xUYfIB49V3oNY5OE1hjy69ojaLGa1SW4cQfnIlgaXOaIgAzkFkV82k1Kz3nVzpPKdw5AQPBaXU2PttlslelUax1MjG0034ocMOIFpAMOawaAxHNZva7N2XO39Z6Foj5eqBN+LASK8Iw3Rx+6d2OhLakDM9lveTH1am2HstPN3oc/mpS7xDqQ/fiPz+yFN4NQQ52ps7W1WUmNzDWzA5DhzxKb2duY9WCWntAHQ8wp7ottfWWy2u4sp9+EOcAPQZLRSEKUN0drYzp9T0Leptz+hQaFigZNPkUp/BH9J8ir14D0RYu7yCD9nj6nUfxyX/n+v8ABUBWqxAxR3Z+cJE2Zx/K7yPsq64+7yCHWd3or+zr1Bx+MuP3a0vn/BRqtEwcjMHzXdju1rndqnIgDQ5RoQd2Su/XlD+JKtURXmCv+KzuhtcF9Sl2O5Orq1HNBghoGpzzxa+CnLtpEHtZd6mP4t3FH/Hu4lBnooTllyYl9ql6Btc3i3zCPE3i3zC5/j3/AKj5ofx7/wBR8ys/Ya/Ur7TL0Og4cR4QjLe9NbRanOgEk9pupPEJyXJPUUxqaSYxVY5rLE3hZB0o3CadcV2js1BDuTx9wfQrXXuUPf11ttFI03xBzB1II0Pvih0XdKakashvjgxoU5YyqB2mxi7hv9FquwZxUXGcsWXi1h+iodsug0OspgTkYO4NORBPKSI5hWno1rkWao0n4LQxvg4Nhd3Ry32pr3OVrPDQ8+xUuk25+qthePhqAO8dHesqG2S2edbLWymMmgh1R3CmCJj9x0A4ngCtI6UbtbVsoqDJ7Dp+ppMOHIjDi/pKYdEFmIDiWxJmY1jIZ94dluzXRda34Yir2qsrv2NRcwBoa0READgBoB6KOvVoyfucMDuUk4Se5xI/qUo0JtbKIc1zSJDgcvQphYE5Z7ohbKYGad4lHWQkCHZkE58eB8d/OU8Ll4+cOnNw9Ge8pn1aoz9UmBxRIpRqZL2lvtlNppODwHDDmHAEHvByOag3FQuyu2VW2U3sqtE08EvBgOnFALIyPZnIxyCmXOXV1TxLb6HN0cfDu9RpaakLN+kHaB9Lq2UnFry7FI1DW6eZP+kq/XhWgFZ1thsnWrkWimcZwgdXEOwgkgsOjpmYyPCdEDTR3W8+QfVS218eZLbH9MDqbQ2108Q/5lOA7xYcneBb3LVLk2os1rH4FVrzElnwvHfTdDvGIXmKhlIORBgg5EHgQdCnNK0FpBaSCDIIJBB4gjMFdvasHEPTttgtIKyLbjYPDSq1bOMpxvp8IEks4DJ3Z8twUPYOla2Uxhe5tdo/5gOL/wDo0gn+qU6tfSy42aoMIFZ2TQAcIByBJJzjWO4cYDKISLwZz+YA6T6OhPqNaHgn8rTPpPoCo7GSc+A9BA9AE8ezE7vDR5n/ACl5oLA0TohEWm0TqaDCe8vJP/UtOKy/onf/AO9tA/8Agb6Pb91p5Q2ypLkIlEjK5KoyCURKEoiVCAlESiJXJcoQMlCUmXoY1CHZKErjEjxKyHLz2mfzj0z+iduTCoJewfuPoxxSzmu3GB5rifEJ4sS9v9nQ0q8D/MUqVfYTOo5x0hvfmUq5hH5vMD5hNq1paNXAnlJXO3+oy0Ql7WAEZ5xwAHemmybcD7TSB+NtNzf52449S3zUpaWl4yB8QQoCxh1O1CIBcHNGh7WTmTH72MHiux8NuUbVycrXQbrki5W2lTqNxOaHNcBIP6XFs+gg96Vuyztpk4QB2twjQmPQ+qZWe0ggEfBUBIB3OPxMPjJ75Qp1CDBPceOQA9AvYKOUeV34ef7/AFlibaBpK4NYSounW80sKkqlEM5ZIq8KmCqY0Jnz9lLUnkhFfFDE2RqE3sFrAZmvOfFKunYpr8X7nqvg1/Uqdb/D+zHZKCRNoHH0KC5WTt8A2UuNtlpOaysysHvLhUp/CQAGgDtHQh2hjMqVq1UwuCz9XZaLN7aTAf5sILvUlL1wYyXQus3SbFaYbYJFd2pvoUaTnu0G4amTEDnmEysvSVY3AAlzRGj2HLlLZ+ZUH0kWarhaYJpgkujcdGk8szn3KhAJ7RQWzd6nO1s257fQ2G0U7vt4zLHP3OY9jao8XQXDk4EKsW3o6qYvwaoc397XNI/txA+ipJEKZuzbW1UG4WOD26AVBjw/ymZHdMck9yuwiS1To7qtEuqsH9Lo8zCjKWybi7tVG4RoWgmfOIUhU2grVyOtdl+kZNB7hr4ypChokZ3t8IbjUvMq9+3QKWAsz3Z6nv8AllyySd2Ug7P9OZ+TfT5K0WyxGrhbhDs9Scx3ffdwKc09hAf0xqSAZ7gIyGXE+CH1PDhhFX4so76JW/8Ava7uNHLuxtP0WplUjYi4XWa0vnNrqZAMRoRl74K7EqKWVkFbHEgiiKBXKgMMrklAlckqECcUk5y7cUi4qZKAXIsSTLlziUIL4l1iTcPXQerIB9UCoyf3fKPqlXW5vGO8FNg4daJ/Q/8A6mJY/wAsDn9gvPfEZvrceiOppUunyclzHanF3zH2XL6eWUDuSzHzouLRAExPck48hWQ9ru8P+NzjyxQPIFVq9rkFOKlI4XNcCMzk4GQeYkK3Mpmq4N6sidSSIA5ruvsw06kj+X/Kdo35zEBKreiNpWkObGjKo6xv7XH42jm131StltRB6uqYIza7cQpCzbOU2MDJc4BxcJOYJ1jDEDfHMp6KLWgACIXq4/E1GH3W3/k89/wc5WcySX1ePTHHy5G9PtMDgW9+JsHxldNxb0H1AHB0ciJcJO74dc4Gc68gkat4NESA3l2hI3GHNadx0B3ZpKfxO6XZJf33OlX8JorliTb+f+hWpJSBpgJvVvZo3plXv1vFc6ydljzNtnXrhVSsQSRJZIKvu2kpg/GPMIljZL0NdSJbLK/yT0syyUPTs/VgYGuwtEaVHZDm4Z5b1IWa1hwyPv6JqytwfIOu+NiyvoIWyxh4IImVmG0GwT21CbOAWn8kgEHg0uMEHcJndmth6sFMrXYA4ZhSqyVT3RLtrjasMxGtsfbGsL3WeqGgEkkRkNThmTlwCjbCwB+m46dy20MfTyklvnH18vVZ7tHsx1FY1qcGi+Yj8jzmWxuGpHllAnqK+NkHg5UqJVzWSLsvxBT1A5KBs+qlqVbJJh2PqdfC4HgVbLsvBrgM1SGkuIa0EkkAAaknQBWO7dl7RMnDTA1JcDH9sys8I3FN9i6WeJBHP5FOSVD3ZRLHhvWh4E8jMHdw1UsStRfAG6LUsMMlcFyBK5JWsgQYlwXIOK4JVZIBxST3LolJPKmSYOHOSZeiqOSDqivJQt1i6bVTI1EBVVlDe+NqadkqAvD3FzCGhjQdHCZkiNyr949INeow9QwUYIMy17iM5BBEDdu3aqI6Sa5NelBiGE6xMu8tyrbrQIMkjTQSSc/Jajo6pPqSWX+n0I75pbE+Cxt6QbXOVaRvmnRz/wBGSXu3bG8bRU6uiQ9x/wDipwBxc7DDRzKpb6+UMEcTv81dui69qgrCzNLcJc+tUgElzWtbAJ3QQOOROmq3dRVGLkq4/REplKc1FyeDUbta9lJjHuD6zh2nBoaP3ODRoBIA4yOKkXRnwG/dzz5QoilaCRVrDL8TqqY44SGjzqF3kEpXYXOFIwGN7dRx3hplrTxxOzPIO4rlrjg7u3HYWtNpDG4jkNfBVG+9u6QaRSlxG9oJHmEjtBUfaqgLjFEThGgedS4jeIGQ8U62buFpcalRs4XQxpAiRq6PQdy6NWlW3M38jlajWeLbBfMibqtFttQnqerYT8VQ4QQD+VpaXEGNcJCmqWzeXbq94pta0cBJHZO/8gKsrxkoy1PjT1ynxTEdNX6CU9TY/MjqlyUBrjPe8/SE0dcdlkEsJHOpUjxGJdWq2ju7/ryUZUvInIf7JhUQXkLu+b8ybZY7PGTAByLgPIGESrxtvv8A3QRNgDw+iLy6kdfmCTHmmFsNQfBE7iBB/wAp86uXZMGX6nTHgBmfRBl1F/xuc/lOFvg1sA+Mobisch1N54GVg2ie3s16Zb+8SWnv3t+XNTlK3NcJBBHJR1fZei79p4sJaf8ASRKr973HVsgNWnXOEfldv/q+6Qs0sfwM6dWskvvrJdDSDlFXts8yq0hwyPCRppoq1ZNv8DZqDEJjs5O8tCrNYNraNUDtQTudkfVLSonHuh6Gprnwn8iiXnsXUpEmmcbeByd9j6KIpU3l2AMcXaYQDPktlFNlQJOyXXGixvkvc06YPnOCvbL7MdSOsqx1hHHJgOoB3nifAb5ldoL3fRpgUKFSs6Dm1pLR/juGcKQvOrSs9M1KzgAPMngBvPJZvtD0hW3FNns5p0ho59NxJ5mcgtV1zky5211xWB3ZtuKjKoNejha0OkQW1AcJ/K8gER3KWPSPZwRjZWYCA6XNZAaRIMNeTBkaBZlbNsKlVxNQNM6wIMxzJjXQJaw3vSNRpqMcaYdLmtIa4jgDn4/fNOxpwuTl3XKc8xZpR6RLJ+p57qb/ALJN3SDRJimyo/IkyAwCBOryJOuQ4dyqj7/sQB/BxHrGOZAcyGNccYdNR+ORAjLTVJWnaSyFziyzODZyGFsAcMhBUdKT9QSnktf/AKjUIzZWB3jBMeIMFcHpGobqdb+wfdUy+9rLPUo0qbLP1bmOcXPwsl4cBAOFo0jeTqoYXrTPH+0KdFE3mjv6RqW6lV/tb/5JI9IdM/8ABq/6f/JZ+LxZGTXeQXLrzaPyu8gr6KJvL5U29Yf+DU82D6pu7bkf8l399P7qkOvdgGjvRE29QdGv9FfRRney5O21O6if76f3S1i2mdUdBwUhMS/E+MtT1ZyE5aFUwWzkU3rXi6RAjWZMyPBaVS9CnImL5trqtQl2GQABAIy10JPFV60gg5eI9+KeU6xOuc55/Tgka+nLTmT796JhLCwBzliFmpY9SY5b+Q4BWfZq8KlkqdZZw1rsLm5iZDhBk67gfBQl208h4Keo0yBv9Pqr2prkm5p8GjWC87O51npCqOzZ+tcT/wA1rQI4l2b3RqIlSrW9dRYCIaQXP1xPJMtB0huHdru78kstowV6bp/O3XgcjPgStYum04mTrll8/uEitNGD3D0tZZOO0aX3QGGCBgIHhGkEaHXRL3CA2kxszDdTqd+fmV3eL5bEaex75phdNoE4RkOHDeR8/JMd0J+ZO1Drzz3KBvRpgxn7P3U6SFF2+j5HLuVxZUkUq8qsQHZTvOnnp/umNKoC7CTuHiDOE9/ZI8lMXrSOebSPH7KBq2eSCA0HEN5GUgkRHJMp5Qvgdkj2UFG9ZO5BVkvBqdKngy3b53cxy5ePGHDqpO/wQDp7+K6wf7e93y+Wcl4O6BhK1WBwgiZSLR7+yWaVlrJuLaM92q2Cwk1bMOZpj5s5/t8uCrl21ZME/JbM5ocFVdodmcRNSllU3jc/v4O579/FVF4NS5Q3uMODYZUI+XlnKtFjrVQIe8HhhbHmSfoqRdV/OpuwmWuBgg6zvBCu9htwe0EFVZVF+LBdd84ramKig2cR1/Ucz/cdO5OmUBr78UTKg3o6NQFxjQEgmd41AG/nzBVJIjk3yRd+7H2W0tPWUWYo+IDC4f1NzWRbU7G1LHiqUialIaz8TAd54jPXdv4reBmO8KFvu7gQ4ESCCCDvBEEeSheWYZYLR2cviPxE+kLqvJ1JPeSUlUs4o16lMGQx7hPIHKfBLPKvBY1eJGaa0ID43RP0UnUsro+F2nAqLA/E03AeKhCUFM4TGnkB4nJM7UyNffiFoWxOznXBstBykkgHXhPID2FJbb9HbepdUpNDajRMN0eOBGk8DxS/WipYYx0JOO5GSUbOamFg3u9BmfSVYmXYImM1E3JS/GHBocf+35uVy/h5HvcmULMrPUQEhXoZKYtFlyPfBUeww4sdodJW0ZyMC2Mt2p7gm9a0T5QOQS9ocWy3ed/LhzUfVyPeYUZCwXU4AgRMD5Dipj+Ik5keYCibqaCc+XylTFKmC7jvWZMtIjbW6WmeCu/R5fZq2YAntMJpknlBa494d5hU23UpEBd7J3v1FY0zkKhEH9w089PALOMotmoWyrHdp9tO8KIbXDXiMpM+Oh9V1VtwIjUa+/VRVptWRA1BkHNZSKZb6ds7Mgpvaqs79fmoSyXhEcHaeO7zkJw+2SCJ3SFMck8hK8qQz55jvVdrOwnL2VM2m1h7eH0O/wB81CWwb+PzHuUeAKQRuvFm10A7p04gcpQTX+K95oLWDOWaq1yVaUEEHIQWaAdB75fZBruO/RBBUizppQqCUEFbIir7TbNdaMdOG1Rodzv2u+h3Kq3DtY6jUwvGhwuGuhz0QQWoPyKmvMvditn8Q3E0lreIyM4nZDgeyM92RGamLPTwgAdljW6ADId/vmggsPvgke2R1ZqmKXbjoOQTW9HoILDCIxS8LiqVLxtLKbMZ60uHaa0Q/tjXk4K02Do0rDtVC1gjINOJ2kfEdPBBBAtskuEO01RksshtqrrZZhIaHREyTMTnmCCDE581WaFh6y19UCYLy2d8TxRIK65NwbZm2KU0kehNl7sbRptYwADDmpK8LOHNIOiCCWkuBuL5Mb2l2fZQtZczIVcy3cHYpJHfK6sdMn19+iCCbqk3BZEL0lN4I+3VYeZGsz45qLvOz9jENxnwyRIJpCpFWs4mk8MIHfz8JUeJJHIgnuBCCCjLROWJ0NHeR5aeilrG/tZ+4EoILLNIK2qu3i0jPeMx4FEgriUy33HfPW0hPxACee6UvaK8OBHcffkggo1yYOrNWkEcO0PSfXNO6Fo88/PVBBYNDetU19+8pTF9QjI+/eaNBERljNzhKCCC2ZP/2Q=="/>
          <p:cNvSpPr>
            <a:spLocks noChangeAspect="1" noChangeArrowheads="1"/>
          </p:cNvSpPr>
          <p:nvPr/>
        </p:nvSpPr>
        <p:spPr bwMode="auto">
          <a:xfrm>
            <a:off x="152400" y="-449263"/>
            <a:ext cx="1905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2064" name="Picture 16" descr="http://t1.gstatic.com/images?q=tbn:ANd9GcR4dcLqoXTtMqh3YxssnOVdknbvylzUUUR7tQI9mvDl0tjIN7p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0751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98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66087" y="620688"/>
            <a:ext cx="7772400" cy="1470025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8800" dirty="0" smtClean="0"/>
              <a:t>Grandfather</a:t>
            </a:r>
            <a:endParaRPr lang="ko-KR" altLang="en-US" sz="8800" dirty="0"/>
          </a:p>
        </p:txBody>
      </p:sp>
      <p:sp>
        <p:nvSpPr>
          <p:cNvPr id="3" name="AutoShape 2" descr="data:image/jpeg;base64,/9j/4AAQSkZJRgABAQAAAQABAAD/2wCEAAkGBhQSEBUUEBQUEBUUFBQVFRQUFRUUFBQQFRQVFBQUFBQXHSYfFxkjGRUUHy8gIycpLCwsFR4xNTAqNSYrLCkBCQoKDgwOGg8PGiwfHBwpLCkpLCwsLCksKSksLCkpKS0sLCkpLCksLCwsKSwpLCwpLSkpLCwsLCkpLCksLCwsKf/AABEIAMUBAAMBIgACEQEDEQH/xAAcAAAABwEBAAAAAAAAAAAAAAAAAQIDBAUHBgj/xABQEAABAwICAwgMCwcDAgcAAAABAAIDBBESIQUxQQYHExQiUWFxNFRidIGRkpShs9HSIyQyUnKTscHC4eMXM0JEU6TTFYLwQ2Rjc4Oio7LD/8QAGQEAAwEBAQAAAAAAAAAAAAAAAAECAwQF/8QAKBEAAgIBBAMAAQMFAAAAAAAAAAECERIDBCExExRBUSJhcUKBsdHx/9oADAMBAAIRAxEAPwDW4o8Rt0X+z2p7iRtrF+j2qM2cscLC9wR6QsqqtIVL6qoAqahjW1EwDWzSANAlcAAA7IAZWU6WlmOc8TYOId16PzRcQ7oeL81kWOp7bqvOJfeRE1PblV5xL7y39RmXnRr/ABDuvR+aHEO69H5rHTxrtyq84l95Feq7cqvOJfeR6jF7CNj4h3Xo/NDiHdej81jwfVdt1XnEvvIjLVdt1XnEvvI9Rh7CNi4h3Xo/NDiHdej81jolqu26rziX3koPqu26rziX3keoHsI180PT6PzRcT6fR+ayMGq7bqvr5feSxHU9t1P18vvI9QfnNZFF0+j80riHdej81lAhqe26n6+X3ksU1V23VfXy+8l6o/MapxDuvR+aHEO69H5rLhR1XbdV9fL7yPiVV23VfXy+8l6w/KahxDuh4vzRcQ7oeJZeaOq7bqvr5feTbqaq7bqvr5feT9YXmNQfBbb6EbKcH+L0fmsofT1O2qqfr5feTRZUD+aqfr5feT9UXnRr4ou6Hi/NDiPT6PzWQF9T23VfXy+8mzPU9t1XnEvvI9QPOjY+IHnHiRcS6fQsdFRU9t1X18vvI+Gqe26rziX3keoHnRsIo+n0FK4j3Xo/NY5w1T23VfXy+8mH1VV25VecTe8j1GHsI2riHdej80XEe6HiWKcbq+3KrziX3kXGqrtyq84m95L1Q86NrNH0jxJqSK20FYzxqq7cqvOJfeRGoqu26n6+X3keqHnRsBlts9KIVAxYei6yChrqhtXTg1NQ5rqiFpa6aQgtMrQQQXZi2xa5UstIzpDvwrDU08DWE8hbzyhnbX9oWVg/G6rvmf1rlrDPljqP2hZK82q6rvmo9a9dG0Mdx0TMSGJM40DIvROOx7EixJnGhjQKx7Eium8SMZoAcCdY1NxsUynp0FJBxRKZDSpyOna0XcQ0DWSbADpK5zSW+nSU0wjDXzWze4cloHMzIlx8AHSsZ6iRtGFnWQ6OJ2Kwh0E47E1uR3f6OrABBKGSf0pbMf4ATZ3gXUVdY2NuJxDR9vUNq53qN9GygkU7Nzp25JZ3O8yqd1u7wUtO6XVbUCLuPg1A5rEt0O+jpGYYsb6eNx5IbkdV9fsAQ212w4fCRvc2gXDYq+o0aRrCY3mtKyTaKjdNI+Z5kmBdIS42D7AXOZFvtXcywtcMwktVobgjO56VQJobLu6/QwObc1zdbR2XRDUswlCjm5clHc9WdTAqyZua3Rzy4EY0tsiZQTJsdfKmkdkYCKHYQCBalIJUFiEVkohElRSYxF2XS98wetYtirm2fF9F34Vj0fZdL3zB61i2LSP7yP6Lvwrzt12duh0OwOs8dIP3LHah3x2r76qPXPWxU7eWOo/csaqezavvqo9c9VtOydz0SMSGJNoL0jhF4kMaQggQ5jTsUijAKRDEgaJ9O5WdJdxs0XO07B19PR9irIY3EhrbjndzDo6V2OgNHBoBIsAsNSVI6IRsdh3JxSsHDtxeEtt1WOSx/fV3sxTSCaNznRvIAda5DrfJfbbzHat7FUNix/dhvrtkeacCMtMrWXaeFNg4hzjhGvK1h87WbWXE7k+Tr6XBnmityDrhxJFjcHUctoWq7n65oYWzvdkLi55PTbmK4nS/HYM+DfLiN2gU8rXYTqzsR9hR6E0BpesvyRSRnLHM0scBfMsbbETbbYdaqEsHQpxUkd7pBlJKCHuviZhNrkawRla1wQD4Fw2ndGaPIPC1EnJIuG4RbmxZGx8C0Lc/vX00LPjBfWyay+Zzi2/cxYsIHXdXT9x1M5tuAYG3BLWtwtuLfwjL+EK3JS7RKjXRyu5RlTFTMio2cDEG3Y+VzQXB5L8VrE3OLa0K0p9EVb34nTR4wb48UriDzYbAEdGStq6MRjkmwUCkrS11xndWra4IdXydPoWKVrLTyNmd85sfB3HSMRz6RbqQ0vorE0loT+jZrjNT8YXNbizbtGZaRgLSbrn6rWtJ3R6IvyguFrtH5rv055I49WFFSSiulviISLLR2ZpIO6PEkoIsHFC7owU2jTIoWSkoIIY0Mxdl0vfMHrWLY9JfvIvou/Csci7Lpe+YPWsWx6RPwkf0XfhXmbrs79Dodpf3g6j9yxmq7Nq++qj1z1skLrPHTfxLGqk/HKvvqo9c9VtOydz0OhHZElBemeeFZABGlsCAAxitaGhaRm8N6MLifQFDiaFJqK1kERkkvZo1NF3OOwNG09CiTNYIlaS0rFRsxvD3jUDyWNxbASSSPEo2jt80ynBwTQ3/AMN5Lx13yPoXI1m+UypIhjiDYzm7hSMZP8IYBfNOaL041v7lpxXtgiGJx6mgXK4XJSl2d0VS6NVhmM0JLBwjCC1w1G1sw5pz1HZdMtpo2gFsUbSwckhjQWi1siBkuX0fFpN7rxgU7LE3ncQ4uzsBG29h0m2tUOmNIVbX/CWdgd8JGcQJ5xe+QPOAqbihU2d5Uafa03e8NF+fX1WVnorSsdQBhOE7GuLcR6RYnmVbuT0dBPTxVDIQ0vBPKs9zSHFpGI9XQunthGXiSck+gSaHo4bDnRmfZayafO4fJsbaxry6bDE3rsQk02kI5SWscMQvdtwXWGRORNx0hZlESp0bjvnkqw0HBnVey6F0R1hMupbq4zolxI1JXWarCKvUA0RBQbGQbIaTGrLQzBwwnauT0xQ2cclftjIselMabhuL86IPFikrRwVXSqufHZdDWRKpnjXfFnDOJBshZOOYkkKqIsTZGhZHZAgkEdkEAMRdl0vfMHrWLYtI/vI/ou/Asfj7Lpe+YPWsWxaS/eRfRd+FeZvOz0Nt0Khbd46AfuWNVXZtX31UeuetopRy/wDaftCxeq7Nq++qj1z0tp2PcK0OXQCK6F16VnDixSMFJujY25sP+dZ2J2LEk0ziSAASTqAzJ8Cl0+lIRIY3SRiRpwlpc3EDtGu4KiGpDG4YyRcWfIMnOvrDdrW+k7eZcDX7kY+GMjXPdE7CRgGLlG+K7hqAsPKWGrNx5rg30oJ8XybbuQ3MUlO1z4IYmONzjsHPueZ5uQOgFWMAGI3sOnK6zLRe7KCniwNe11rDAbvc7VYADMuytkFI3UfuI6qooqqNr3YRwcr4XAm5bwkWK7b2NiQsP092b/q6o1QRAjJUW6fcwanCWWa8XBJyDm2yB6b+glcXvfaZfPUPpojLRnAXtEkjpy8NsXAFx5JA5lqmjdEvjBMkrpb2s2wa1gHMM3EnnJUNr82Wr/BH3G6EdTUjYn2xYnvNjcDG69gVccWG1JiyT97rIsrdJaHMrbMkMZ6WskbfZdr2n0ELJd2m4aqa4SPkOu4lixWa7UMxYsK2pr8807gB6VWXxkuP1GA6P3e6VpMi5lcwbJxy7dEjbG/XddVojfzo3kNrIpaJ+0lvCx36HNGK3+1dTp/e8ilDnQfAvOeH/pk57P4b848SyrT+5yznRTsIIyI5ulptq6U2k+Ygm+mbZovTNPVNDqaaKcEX5DwT4W6x4QpgpBdeRdK6JkpJMUbnttm17SWu8oWXR7lN+ivpHtEshrIgeVHMcT8PcSnlNPXcdCzso9MSUyrNONswJ/c5ukhrqZk9M7Ex+w/KY4fKY8bHD89Sa0+eSrh2J9HFVsyp551a10etM6O0Zd2IjEdgIyHSedeiqSs4ZJt0VbYHOF2tJ9iZxrrdIaQijZhJJdbO1rjwLj3vBJLdROScZ2RKFCsaGJIRFVZCQu6GJIQujIeLERH43S98wetYti0ifhIvou/CsbiPxul75g9axa9VPvIz6J+5ebu3bO/bqkSqccsdR+72LGavs2r76qPXPWz0vy/AftCxiq7Nq++qj1z1G2L1VYpBO09K55sxpd1bOs7FA01pWKmcxjy6R78g2Nt872+USBrXddcnM18JjWkmwFydQGtL0wW0kQfUPLC63IDS91iTa9sheyvIGw0cIqKh3B4hZjZMzitc5NzNhrsuNMvHXyySVDJw54wvZGQ6NoFg0sLuT0DrzUym+o9jUF9LzRVJHUQcIZDEHXAEjS0uG3Ubpml3O08Qcxhhs7MhkxxHZe18QVDFucxACeaWZoNxGTgYD0hpz8ajzbjWNfjge+F4zBa45FS5Sq2rGoxuk6NI3GUNHSS444WteTYyAGR+eeVyXW6l3W6HRgqaaSMWu5t232PBDmnxhZvuJ0tKHYJyC5upwyxN5yNhWq0puAVhqV2jaNrhmTbhNHAaUhdaxa2a97f0yPHmtjcqqn3NwMqDUMaRI7FflG13fKIbzlT5XWCyf7GjdiJXgJDAdahyTXOan0r7hU1Qg3MNk5CedOFEHKQFqh3UbnhUxEWGNoJjdtDvm35jqV22RJqDkhOmJqzzzuj0K6Rro3DA5pOR59t1l1VBgeWnWDZeod1uiRMwuAtI3MEfxD5pK88br4mCc4NYyeBscPvzWk0u0KL+EncBu9l0ZUY2cuJ9hNFfJ7RtbzPGdj4DkvQtRujhqoGT07w+N4uDqIO1rh/C4bQvKrY76lfbmN0M1HJybujcRwkVzZ1to5nDnUwaUuRyTrg3ykoDLdxyaNpVZpbdBhuyDIDIv2k9Cdp93EMtOAwPZcdDgD05g36LLmn69d89a7o3JNnJJqLSf9/9BXJzdmSjRILZUjCVydsNBE3M2GZ5hr8Ss6bc/K4Oc4cE1usyXBPMGs+U4ockuxKLfRWWQsiqJGsOZwi5AxjAb3tqJy8aMoTi+h1JdjMXZdL3zB61i1ycfCM+ifuWRxdl0vfMHrWLX6ofCR/Rd+Febu+zu291ySqYcvwH7WrGKk/Havb8aqPXPWz0rrPHUftCxeq7Nq++qj1z1G3NNT9yS+rcW4b4W8zeSPQoOjdGRxyBzy+YNfwjWPcXBrtdm+HabqQjXbVu2YWkqRI0hWumfiksdgAGTW8wC5erp3CrHBQGNuHKdjhivtLmiwI7k3V/ZNGnJJu4kHUAA3D1EZnwqZwtDjPkmxaOkbFimBNwC1zBdpvtd83LYolLwhxY2gZnCG3JwDUXHn25ZBRJamojfcF00ZFiLkOFurI+HxqZBNiFxcdBFiOghXCSfBnqRdWS6OXA9run0FaduZ0oHNwlZW1dFoivLCLZJ6mncaFDU55NRCbnKiaJ0oJGjnU6Z1guCqZ2FRPBYqbTPAGSjyz3KVTNvtVvoREqN0MbX4nSNDRyTyha18jr1g31XBvsNgrQShwBYQ4EAgg3BB1EEawqLTu4ykqwRLE3EQeWGgOvznY7wrjKjQNboofFJn8BrAw8JE07QY3k8HnzEAqa/AGqNBQkdsWQO346yD99TxVDcuXGSw+FuoKNpDf9aYXtEEsExFm5tdhJ255atSQzTNKkNbyrAc5yHjWLbpdx9PLK6RrwcTnEvYciQbEG+V75XGuy4qXdZVzSuImle6Q2BlkxOaDqAe6wb1iy6N24atbCJHQmWFxu1lNO2ZzSbXJwOPMefPxrTJY1VkYu7ANAQxNy8biVUz1MbDlgyLhkBc5ZEnr+1QdKxVGLDwdQLbJI3Aj0elRaTczUy/JieBzvGAf+63oWVN/DS0W9PuuwGwFhzCys6XfCZisWuAORORFukcyiaO3vHXvUPAHzGZk9bjq8AV7DuRpWm/BB30i4jwgnNdGnpai64MJ6un95J0G72lLRG4MdzWDw65N9bcz1KS/dXHa0FCXn5zmykeOVwb6E1SaPYw2ijYwnIYGgE9GQuVJlaWuwu5LhkQdYPMRzrpwf9TOdzXxDI05XvFmmKkbzNALvFHhHjJUX/T5CbuqZy45kjg259WE/apyBVeOKI8kiJU6KZKBw2Kbpe459YbYHxJ2lpGxtwxjC3muSPBcmyeugqUYrpCbk+2Mxdl0vfMHrWLYKwfCR/Rd+FY/F2XS98wetYtj0gPhI/ou/CvO3fZ27foepvljqP3LGKrs2r76qPXPW0Uw5Y6li1V2ZV99VHrnqdsXrC0aJBegjkYaYrZyyNzmtMhaCQ0az7U+gnVi6BovSgfTkvhdE8k8l7RiA/hLXa/8AmpQWaWqGyXggyF7mVzWYhzBmZ8anIJYX9DOukUtNu3dwpZVRilJPJc0AMPQ54Gvp1dS6qlwkgkBx5zmqqqpGSNwyNDgecXSNDwOgbwd8TAeQTrDTfknoGzrRFSTp8r8ik0+Vx+x3mjdIFhFjZdRT6VD22JsVm1PWq1ptIHYonpWaQ1TpKtzmXsL3R0lYfDtUKl0wdufWrODSUZ1gLJprijZNMtKV+SmNeFWR6Qj6kv8A1GPXdYOLNLIeltyFJKDeIRuP8Udmm/VqPhCyHfF3qZmYXUrBM0nlPya6P6Y1kdIWpbq915paZ80UQnLMy0vEYw53OI83Msirt+KWtFnF1M1hDuDiBfwoF7te618NtYRXxi/gziv0K+JxFi4C/KsQMvuSdH6XmgPwMjmc4B5J62nIq003ujMx5NmtGw5OPWNXpVNS0skr8MTXPcf4Wi59Cj7wUdrobfAecpnYTfItLmi3jXR6I3WUr3ESOJJ2gjFfrdkfGuP0VvdSvINQ4Qt2tFnSdVhkPCfAung3EUbLfBF5Hz3uNz0i4HoXVpx1f+nPOen1/gt5t0FE3XISeYBmL0OP2Jh26Fjv3FJNL0vPBt8ZDPvT8FPHGLRsZGO4a1v2BO4l04yfbOfKPxDEWlasEOibT0vQ0Fzj0Fw9pUGXR8skvCTzXzJDYgYxnrxOuSfBZWhKIuT8cX3yLyS+EeKBrBZjQ0a9ZOfWSjKcKSQtEjJhAhAuR2REJgMxn43S98wetYti0kPhIvou/Csci7Lpe+YPWsWx6SPwkX0XfhXl7zs9DbdDtMRjF+Y+PL81i9V2bV99VHrnrYsN3N8P3BY7OPjlX31Ueuep2xesxaCVZCy9BI5HIJCyOyFlVENhWR2R4UeFVRDYmyNKDEoRpksJhUuKVMNiTzGJMqJOiqFLjqiq2MJ9pKho2TLFtYUfGyoQcgSVFFWwtJUcU4bw8bJg03aHjEAepLhc1jcLGtY0bGtDR4gmnFNkX1ZppIVsTVUcL3YnxRud84saT4yEwIWN+Q1rR3IDfHZOvjI1gjrySMBVJIltjZCQWp4xFORUTnGzWknoCqyKImFCykin5rHO2RDhcaxcIcWKLDEi2RKVxcojTlOxYkUpJCl8WQ4oixYkKyIhTuJoGjRYYsqo+y6XvmD1rFsFc68kX0XfhWUup7VVN3zB61q1GpPwkf0T+Febu+zu2ypEqBt3t6j9yx2Zt6yr76qfXPWyU3yx1H7Qsekb8cq++qj1z0toVuOhfAocCngErCvQOOhkQJwU6daxOCNLIpQGBTJQpwpIjSuBSzK8ZG4AICIKTwKHBKlIhwoZEScEaWIUsQoyBREtaE61oQESaNQ//psP0iPsBUXZolSJ0FGXZgZDW45DxpyRsEecr8XcsyuevXbwLk9N6VdA3FLwpHM0F1uu2TR12XM0ukqqseXU8UgY3VYCxPdvOV7HUNWSzlqKPHZUYN/KOg3Tb4D4coG2vmI2WDQNV3mxJK4+TfIrXEjE1oJuQARf0qbV6ArJNcEhcBbPBY9N7otH72lTLnM5tOL6jy3+JuQ8JXO5Tk+DfGKQql303x6w53O0nE09YdkrCPfXjLgOADSSByiWsF9pOLUrzRG4Kmp25N4R+2R/yv8AaNTR1KFpjcQ2S9mg8xFg5XWol2R+hvovqaskkAe2WNjSMuAa3/7lHNSY83yzOPdPv6CFm7NF1VBIXU7jYWxRnU7oLPZmtB0BpdtVCJGjCdT2bWPGsdW0HmK0hNS4fZEotfwOf6bHe7gXnpP3NsFLuErAliNa8LozpsbJCLEE9waIxIyHgNYghiTvBJQiRkJRGL9CI9SkiJHwSWRWBTVI+M03fEHrWrRp/wB5H9E/cuBrI/jNN3xB61q0GsbaSP6J+5cO5dnRpKiXTfLCyR0fxyr76qPXPWrRzYXtyve4+xZnDHeqqu+aj1z0tu6K1I5CeBKW2FTHQo2RLszMfGRxGltYnxGnRBzKXItQI7Y06I082nTrYFLkWokURJbadTG0/Qn2U6MgcSvFMlCBWXBBIdZGZOBBESHBqZhCSQjIrEhuiBBBFwciDqI5iEBGpRAScISyDAYDEMKfsECQjIMCOWpGFSSQkmyeQYESoo2vFntDh7eY7FSs3OOhnElObA3xtdqcLk2NvQdi6MkIsaG0wUaGxGliNKxIcKOceNPIShQBGj4JR5dKMbtxZ7FIiqQRcZhTY8QxEj4JIlrmt+UQEy7TMdib6ujNPIWJKESjV9YIgL5k6gqqr0+52TeQPT41Aqq0vN3Ek2t4EsgqhmbSbn1tLc2HGafLYPhWLXdIDlxfRd+FYtB2ZS980/rmLatJfvIvou/CubWdjgBvy2+H7llbK3DV1Q/7mo9c9atE3ljov9y4qu3qi+eWVtYGcLLJJh4AnDje5+G/CC9r2vbYnoNLsNS/hAjrupSY60dCdbvSybK4eb/qpbd6eUfzw83P+VdDnAhOX0MPB5k4w9SIb1kw/nh5uf8AKlt3sJtld/8AAf8AKoyRpYfDNGtAVreb0hD9mk22uHm/6qL9mM3bo+o/VRlEVsfFU06igakDWUx+zSYfzw83P+VB29nMf54H/wBD9VFxHkyNV6Vt8k2TH+sjb6CpT96mU664eb/qpsb0kp/nh5uf8qrKBDcxgaVB1GyJ+lOlSRvQy9vf2/6qB3ope3v7f9VLKI05EE6U6Ululxzqd+x+Xt4ebn/Kgd56Xt0ebn/KlnEdyIb9KC2tR3aXVkN5yW5vXDo+L6sv/NRO3npO3f7c/wCVLNDtlONI2NwUp+lydtlOm3qJAOzv7f8AVTTt66S2Vb/b3/8A2TzRPJDGliNt+tB2mjzBT2b1byOzf7f9ZPN3opD/ADv9v+qjNC/V+Sim0q52V7dSjOqjzrqP2NSH+eHm/wCqh+xeTt7+3/VR5AxZynGelSIdJuZqK6M7y0luzh5v+qkfsSlw24/stfix/wAynMdHMyV1zcm5KZNX0rqxvJyDXX35/i+XrVGrN6JzPlVwz/7bZ9ahzCjnmz7UHTq5g3qyTlWm/Pxcf5lPG828/wA9/b/qqchnI0ct6yk75p/XMW2aQPwkf0T+FcFS70JjnildW4uCljkw8BbFge1+G/Cm17WvYrt6h95Wbcjn4gs5u0UuxyohxDaOkEj7FEOjx853jPtQQWFlhigHzneUfajFH3b/ACne1BBFsAcT7t/lO9qLiXdv8p3tQQRbAPifdv8AKd7UBR92/wAp3tQQRYA4ofnv8p3tQFIfnv8AKd7UaCLYA4ofnv8AKd7UXFD89/lO9qNBFsA+Ln+pJ5bvahxc/wBSTy3e1BBFsAuLH+pJ5bvaj4uf6knlu9qCCLYA4uf6knlu9qI0p+fJ5bvaggi2AniPdP8AKd7UXEB853lH2oIIthQfEO6d5R9qPifdv8p3tQQRYB8VPz5PLd7UOLH+pJ5bvajQRbCguKn58nlu9qHFT/Uk8t3tQQRbCgcVPz5PLd7U27RwOsuPWSfvQQRbAA0Y3nPjKWKPu3+U72oIItiAaLu3+U72pcFLZ17ud1kn7Sggixn/2Q=="/>
          <p:cNvSpPr>
            <a:spLocks noChangeAspect="1" noChangeArrowheads="1"/>
          </p:cNvSpPr>
          <p:nvPr/>
        </p:nvSpPr>
        <p:spPr bwMode="auto">
          <a:xfrm>
            <a:off x="0" y="-898525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AutoShape 4" descr="data:image/jpeg;base64,/9j/4AAQSkZJRgABAQAAAQABAAD/2wCEAAkGBhQSEBUUEBQUEBUUFBQVFRQUFRUUFBQQFRQVFBQUFBQXHSYfFxkjGRUUHy8gIycpLCwsFR4xNTAqNSYrLCkBCQoKDgwOGg8PGiwfHBwpLCkpLCwsLCksKSksLCkpKS0sLCkpLCksLCwsKSwpLCwpLSkpLCwsLCkpLCksLCwsKf/AABEIAMUBAAMBIgACEQEDEQH/xAAcAAAABwEBAAAAAAAAAAAAAAAAAQIDBAUHBgj/xABQEAABAwICAwgMCwcDAgcAAAABAAIDBBESIQUxQQYHExQiUWFxNFRidIGRkpShs9HSIyQyUnKTscHC4eMXM0JEU6TTFYLwQ2Rjc4Oio7LD/8QAGQEAAwEBAQAAAAAAAAAAAAAAAAECAwQF/8QAKBEAAgIBBAMAAQMFAAAAAAAAAAECERIDBCExExRBUSJhcUKBsdHx/9oADAMBAAIRAxEAPwDW4o8Rt0X+z2p7iRtrF+j2qM2cscLC9wR6QsqqtIVL6qoAqahjW1EwDWzSANAlcAAA7IAZWU6WlmOc8TYOId16PzRcQ7oeL81kWOp7bqvOJfeRE1PblV5xL7y39RmXnRr/ABDuvR+aHEO69H5rHTxrtyq84l95Feq7cqvOJfeR6jF7CNj4h3Xo/NDiHdej81jwfVdt1XnEvvIjLVdt1XnEvvI9Rh7CNi4h3Xo/NDiHdej81jolqu26rziX3koPqu26rziX3keoHsI180PT6PzRcT6fR+ayMGq7bqvr5feSxHU9t1P18vvI9QfnNZFF0+j80riHdej81lAhqe26n6+X3ksU1V23VfXy+8l6o/MapxDuvR+aHEO69H5rLhR1XbdV9fL7yPiVV23VfXy+8l6w/KahxDuh4vzRcQ7oeJZeaOq7bqvr5feTbqaq7bqvr5feT9YXmNQfBbb6EbKcH+L0fmsofT1O2qqfr5feTRZUD+aqfr5feT9UXnRr4ou6Hi/NDiPT6PzWQF9T23VfXy+8mzPU9t1XnEvvI9QPOjY+IHnHiRcS6fQsdFRU9t1X18vvI+Gqe26rziX3keoHnRsIo+n0FK4j3Xo/NY5w1T23VfXy+8mH1VV25VecTe8j1GHsI2riHdej80XEe6HiWKcbq+3KrziX3kXGqrtyq84m95L1Q86NrNH0jxJqSK20FYzxqq7cqvOJfeRGoqu26n6+X3keqHnRsBlts9KIVAxYei6yChrqhtXTg1NQ5rqiFpa6aQgtMrQQQXZi2xa5UstIzpDvwrDU08DWE8hbzyhnbX9oWVg/G6rvmf1rlrDPljqP2hZK82q6rvmo9a9dG0Mdx0TMSGJM40DIvROOx7EixJnGhjQKx7Eium8SMZoAcCdY1NxsUynp0FJBxRKZDSpyOna0XcQ0DWSbADpK5zSW+nSU0wjDXzWze4cloHMzIlx8AHSsZ6iRtGFnWQ6OJ2Kwh0E47E1uR3f6OrABBKGSf0pbMf4ATZ3gXUVdY2NuJxDR9vUNq53qN9GygkU7Nzp25JZ3O8yqd1u7wUtO6XVbUCLuPg1A5rEt0O+jpGYYsb6eNx5IbkdV9fsAQ212w4fCRvc2gXDYq+o0aRrCY3mtKyTaKjdNI+Z5kmBdIS42D7AXOZFvtXcywtcMwktVobgjO56VQJobLu6/QwObc1zdbR2XRDUswlCjm5clHc9WdTAqyZua3Rzy4EY0tsiZQTJsdfKmkdkYCKHYQCBalIJUFiEVkohElRSYxF2XS98wetYtirm2fF9F34Vj0fZdL3zB61i2LSP7yP6Lvwrzt12duh0OwOs8dIP3LHah3x2r76qPXPWxU7eWOo/csaqezavvqo9c9VtOydz0SMSGJNoL0jhF4kMaQggQ5jTsUijAKRDEgaJ9O5WdJdxs0XO07B19PR9irIY3EhrbjndzDo6V2OgNHBoBIsAsNSVI6IRsdh3JxSsHDtxeEtt1WOSx/fV3sxTSCaNznRvIAda5DrfJfbbzHat7FUNix/dhvrtkeacCMtMrWXaeFNg4hzjhGvK1h87WbWXE7k+Tr6XBnmityDrhxJFjcHUctoWq7n65oYWzvdkLi55PTbmK4nS/HYM+DfLiN2gU8rXYTqzsR9hR6E0BpesvyRSRnLHM0scBfMsbbETbbYdaqEsHQpxUkd7pBlJKCHuviZhNrkawRla1wQD4Fw2ndGaPIPC1EnJIuG4RbmxZGx8C0Lc/vX00LPjBfWyay+Zzi2/cxYsIHXdXT9x1M5tuAYG3BLWtwtuLfwjL+EK3JS7RKjXRyu5RlTFTMio2cDEG3Y+VzQXB5L8VrE3OLa0K0p9EVb34nTR4wb48UriDzYbAEdGStq6MRjkmwUCkrS11xndWra4IdXydPoWKVrLTyNmd85sfB3HSMRz6RbqQ0vorE0loT+jZrjNT8YXNbizbtGZaRgLSbrn6rWtJ3R6IvyguFrtH5rv055I49WFFSSiulviISLLR2ZpIO6PEkoIsHFC7owU2jTIoWSkoIIY0Mxdl0vfMHrWLY9JfvIvou/Csci7Lpe+YPWsWx6RPwkf0XfhXmbrs79Dodpf3g6j9yxmq7Nq++qj1z1skLrPHTfxLGqk/HKvvqo9c9VtOydz0OhHZElBemeeFZABGlsCAAxitaGhaRm8N6MLifQFDiaFJqK1kERkkvZo1NF3OOwNG09CiTNYIlaS0rFRsxvD3jUDyWNxbASSSPEo2jt80ynBwTQ3/AMN5Lx13yPoXI1m+UypIhjiDYzm7hSMZP8IYBfNOaL041v7lpxXtgiGJx6mgXK4XJSl2d0VS6NVhmM0JLBwjCC1w1G1sw5pz1HZdMtpo2gFsUbSwckhjQWi1siBkuX0fFpN7rxgU7LE3ncQ4uzsBG29h0m2tUOmNIVbX/CWdgd8JGcQJ5xe+QPOAqbihU2d5Uafa03e8NF+fX1WVnorSsdQBhOE7GuLcR6RYnmVbuT0dBPTxVDIQ0vBPKs9zSHFpGI9XQunthGXiSck+gSaHo4bDnRmfZayafO4fJsbaxry6bDE3rsQk02kI5SWscMQvdtwXWGRORNx0hZlESp0bjvnkqw0HBnVey6F0R1hMupbq4zolxI1JXWarCKvUA0RBQbGQbIaTGrLQzBwwnauT0xQ2cclftjIselMabhuL86IPFikrRwVXSqufHZdDWRKpnjXfFnDOJBshZOOYkkKqIsTZGhZHZAgkEdkEAMRdl0vfMHrWLYtI/vI/ou/Asfj7Lpe+YPWsWxaS/eRfRd+FeZvOz0Nt0Khbd46AfuWNVXZtX31UeuetopRy/wDaftCxeq7Nq++qj1z0tp2PcK0OXQCK6F16VnDixSMFJujY25sP+dZ2J2LEk0ziSAASTqAzJ8Cl0+lIRIY3SRiRpwlpc3EDtGu4KiGpDG4YyRcWfIMnOvrDdrW+k7eZcDX7kY+GMjXPdE7CRgGLlG+K7hqAsPKWGrNx5rg30oJ8XybbuQ3MUlO1z4IYmONzjsHPueZ5uQOgFWMAGI3sOnK6zLRe7KCniwNe11rDAbvc7VYADMuytkFI3UfuI6qooqqNr3YRwcr4XAm5bwkWK7b2NiQsP092b/q6o1QRAjJUW6fcwanCWWa8XBJyDm2yB6b+glcXvfaZfPUPpojLRnAXtEkjpy8NsXAFx5JA5lqmjdEvjBMkrpb2s2wa1gHMM3EnnJUNr82Wr/BH3G6EdTUjYn2xYnvNjcDG69gVccWG1JiyT97rIsrdJaHMrbMkMZ6WskbfZdr2n0ELJd2m4aqa4SPkOu4lixWa7UMxYsK2pr8807gB6VWXxkuP1GA6P3e6VpMi5lcwbJxy7dEjbG/XddVojfzo3kNrIpaJ+0lvCx36HNGK3+1dTp/e8ilDnQfAvOeH/pk57P4b848SyrT+5yznRTsIIyI5ulptq6U2k+Ygm+mbZovTNPVNDqaaKcEX5DwT4W6x4QpgpBdeRdK6JkpJMUbnttm17SWu8oWXR7lN+ivpHtEshrIgeVHMcT8PcSnlNPXcdCzso9MSUyrNONswJ/c5ukhrqZk9M7Ex+w/KY4fKY8bHD89Sa0+eSrh2J9HFVsyp551a10etM6O0Zd2IjEdgIyHSedeiqSs4ZJt0VbYHOF2tJ9iZxrrdIaQijZhJJdbO1rjwLj3vBJLdROScZ2RKFCsaGJIRFVZCQu6GJIQujIeLERH43S98wetYti0ifhIvou/CsbiPxul75g9axa9VPvIz6J+5ebu3bO/bqkSqccsdR+72LGavs2r76qPXPWz0vy/AftCxiq7Nq++qj1z1G2L1VYpBO09K55sxpd1bOs7FA01pWKmcxjy6R78g2Nt872+USBrXddcnM18JjWkmwFydQGtL0wW0kQfUPLC63IDS91iTa9sheyvIGw0cIqKh3B4hZjZMzitc5NzNhrsuNMvHXyySVDJw54wvZGQ6NoFg0sLuT0DrzUym+o9jUF9LzRVJHUQcIZDEHXAEjS0uG3Ubpml3O08Qcxhhs7MhkxxHZe18QVDFucxACeaWZoNxGTgYD0hpz8ajzbjWNfjge+F4zBa45FS5Sq2rGoxuk6NI3GUNHSS444WteTYyAGR+eeVyXW6l3W6HRgqaaSMWu5t232PBDmnxhZvuJ0tKHYJyC5upwyxN5yNhWq0puAVhqV2jaNrhmTbhNHAaUhdaxa2a97f0yPHmtjcqqn3NwMqDUMaRI7FflG13fKIbzlT5XWCyf7GjdiJXgJDAdahyTXOan0r7hU1Qg3MNk5CedOFEHKQFqh3UbnhUxEWGNoJjdtDvm35jqV22RJqDkhOmJqzzzuj0K6Rro3DA5pOR59t1l1VBgeWnWDZeod1uiRMwuAtI3MEfxD5pK88br4mCc4NYyeBscPvzWk0u0KL+EncBu9l0ZUY2cuJ9hNFfJ7RtbzPGdj4DkvQtRujhqoGT07w+N4uDqIO1rh/C4bQvKrY76lfbmN0M1HJybujcRwkVzZ1to5nDnUwaUuRyTrg3ykoDLdxyaNpVZpbdBhuyDIDIv2k9Cdp93EMtOAwPZcdDgD05g36LLmn69d89a7o3JNnJJqLSf9/9BXJzdmSjRILZUjCVydsNBE3M2GZ5hr8Ss6bc/K4Oc4cE1usyXBPMGs+U4ockuxKLfRWWQsiqJGsOZwi5AxjAb3tqJy8aMoTi+h1JdjMXZdL3zB61i1ycfCM+ifuWRxdl0vfMHrWLX6ofCR/Rd+Febu+zu291ySqYcvwH7WrGKk/Havb8aqPXPWz0rrPHUftCxeq7Nq++qj1z1G3NNT9yS+rcW4b4W8zeSPQoOjdGRxyBzy+YNfwjWPcXBrtdm+HabqQjXbVu2YWkqRI0hWumfiksdgAGTW8wC5erp3CrHBQGNuHKdjhivtLmiwI7k3V/ZNGnJJu4kHUAA3D1EZnwqZwtDjPkmxaOkbFimBNwC1zBdpvtd83LYolLwhxY2gZnCG3JwDUXHn25ZBRJamojfcF00ZFiLkOFurI+HxqZBNiFxcdBFiOghXCSfBnqRdWS6OXA9run0FaduZ0oHNwlZW1dFoivLCLZJ6mncaFDU55NRCbnKiaJ0oJGjnU6Z1guCqZ2FRPBYqbTPAGSjyz3KVTNvtVvoREqN0MbX4nSNDRyTyha18jr1g31XBvsNgrQShwBYQ4EAgg3BB1EEawqLTu4ykqwRLE3EQeWGgOvznY7wrjKjQNboofFJn8BrAw8JE07QY3k8HnzEAqa/AGqNBQkdsWQO346yD99TxVDcuXGSw+FuoKNpDf9aYXtEEsExFm5tdhJ255atSQzTNKkNbyrAc5yHjWLbpdx9PLK6RrwcTnEvYciQbEG+V75XGuy4qXdZVzSuImle6Q2BlkxOaDqAe6wb1iy6N24atbCJHQmWFxu1lNO2ZzSbXJwOPMefPxrTJY1VkYu7ANAQxNy8biVUz1MbDlgyLhkBc5ZEnr+1QdKxVGLDwdQLbJI3Aj0elRaTczUy/JieBzvGAf+63oWVN/DS0W9PuuwGwFhzCys6XfCZisWuAORORFukcyiaO3vHXvUPAHzGZk9bjq8AV7DuRpWm/BB30i4jwgnNdGnpai64MJ6un95J0G72lLRG4MdzWDw65N9bcz1KS/dXHa0FCXn5zmykeOVwb6E1SaPYw2ijYwnIYGgE9GQuVJlaWuwu5LhkQdYPMRzrpwf9TOdzXxDI05XvFmmKkbzNALvFHhHjJUX/T5CbuqZy45kjg259WE/apyBVeOKI8kiJU6KZKBw2Kbpe459YbYHxJ2lpGxtwxjC3muSPBcmyeugqUYrpCbk+2Mxdl0vfMHrWLYKwfCR/Rd+FY/F2XS98wetYtj0gPhI/ou/CvO3fZ27foepvljqP3LGKrs2r76qPXPW0Uw5Y6li1V2ZV99VHrnqdsXrC0aJBegjkYaYrZyyNzmtMhaCQ0az7U+gnVi6BovSgfTkvhdE8k8l7RiA/hLXa/8AmpQWaWqGyXggyF7mVzWYhzBmZ8anIJYX9DOukUtNu3dwpZVRilJPJc0AMPQ54Gvp1dS6qlwkgkBx5zmqqqpGSNwyNDgecXSNDwOgbwd8TAeQTrDTfknoGzrRFSTp8r8ik0+Vx+x3mjdIFhFjZdRT6VD22JsVm1PWq1ptIHYonpWaQ1TpKtzmXsL3R0lYfDtUKl0wdufWrODSUZ1gLJprijZNMtKV+SmNeFWR6Qj6kv8A1GPXdYOLNLIeltyFJKDeIRuP8Udmm/VqPhCyHfF3qZmYXUrBM0nlPya6P6Y1kdIWpbq915paZ80UQnLMy0vEYw53OI83Msirt+KWtFnF1M1hDuDiBfwoF7te618NtYRXxi/gziv0K+JxFi4C/KsQMvuSdH6XmgPwMjmc4B5J62nIq003ujMx5NmtGw5OPWNXpVNS0skr8MTXPcf4Wi59Cj7wUdrobfAecpnYTfItLmi3jXR6I3WUr3ESOJJ2gjFfrdkfGuP0VvdSvINQ4Qt2tFnSdVhkPCfAung3EUbLfBF5Hz3uNz0i4HoXVpx1f+nPOen1/gt5t0FE3XISeYBmL0OP2Jh26Fjv3FJNL0vPBt8ZDPvT8FPHGLRsZGO4a1v2BO4l04yfbOfKPxDEWlasEOibT0vQ0Fzj0Fw9pUGXR8skvCTzXzJDYgYxnrxOuSfBZWhKIuT8cX3yLyS+EeKBrBZjQ0a9ZOfWSjKcKSQtEjJhAhAuR2REJgMxn43S98wetYti0kPhIvou/Csci7Lpe+YPWsWx6SPwkX0XfhXl7zs9DbdDtMRjF+Y+PL81i9V2bV99VHrnrYsN3N8P3BY7OPjlX31Ueuep2xesxaCVZCy9BI5HIJCyOyFlVENhWR2R4UeFVRDYmyNKDEoRpksJhUuKVMNiTzGJMqJOiqFLjqiq2MJ9pKho2TLFtYUfGyoQcgSVFFWwtJUcU4bw8bJg03aHjEAepLhc1jcLGtY0bGtDR4gmnFNkX1ZppIVsTVUcL3YnxRud84saT4yEwIWN+Q1rR3IDfHZOvjI1gjrySMBVJIltjZCQWp4xFORUTnGzWknoCqyKImFCykin5rHO2RDhcaxcIcWKLDEi2RKVxcojTlOxYkUpJCl8WQ4oixYkKyIhTuJoGjRYYsqo+y6XvmD1rFsFc68kX0XfhWUup7VVN3zB61q1GpPwkf0T+Febu+zu2ypEqBt3t6j9yx2Zt6yr76qfXPWyU3yx1H7Qsekb8cq++qj1z0toVuOhfAocCngErCvQOOhkQJwU6daxOCNLIpQGBTJQpwpIjSuBSzK8ZG4AICIKTwKHBKlIhwoZEScEaWIUsQoyBREtaE61oQESaNQ//psP0iPsBUXZolSJ0FGXZgZDW45DxpyRsEecr8XcsyuevXbwLk9N6VdA3FLwpHM0F1uu2TR12XM0ukqqseXU8UgY3VYCxPdvOV7HUNWSzlqKPHZUYN/KOg3Tb4D4coG2vmI2WDQNV3mxJK4+TfIrXEjE1oJuQARf0qbV6ArJNcEhcBbPBY9N7otH72lTLnM5tOL6jy3+JuQ8JXO5Tk+DfGKQql303x6w53O0nE09YdkrCPfXjLgOADSSByiWsF9pOLUrzRG4Kmp25N4R+2R/yv8AaNTR1KFpjcQ2S9mg8xFg5XWol2R+hvovqaskkAe2WNjSMuAa3/7lHNSY83yzOPdPv6CFm7NF1VBIXU7jYWxRnU7oLPZmtB0BpdtVCJGjCdT2bWPGsdW0HmK0hNS4fZEotfwOf6bHe7gXnpP3NsFLuErAliNa8LozpsbJCLEE9waIxIyHgNYghiTvBJQiRkJRGL9CI9SkiJHwSWRWBTVI+M03fEHrWrRp/wB5H9E/cuBrI/jNN3xB61q0GsbaSP6J+5cO5dnRpKiXTfLCyR0fxyr76qPXPWrRzYXtyve4+xZnDHeqqu+aj1z0tu6K1I5CeBKW2FTHQo2RLszMfGRxGltYnxGnRBzKXItQI7Y06I082nTrYFLkWokURJbadTG0/Qn2U6MgcSvFMlCBWXBBIdZGZOBBESHBqZhCSQjIrEhuiBBBFwciDqI5iEBGpRAScISyDAYDEMKfsECQjIMCOWpGFSSQkmyeQYESoo2vFntDh7eY7FSs3OOhnElObA3xtdqcLk2NvQdi6MkIsaG0wUaGxGliNKxIcKOceNPIShQBGj4JR5dKMbtxZ7FIiqQRcZhTY8QxEj4JIlrmt+UQEy7TMdib6ujNPIWJKESjV9YIgL5k6gqqr0+52TeQPT41Aqq0vN3Ek2t4EsgqhmbSbn1tLc2HGafLYPhWLXdIDlxfRd+FYtB2ZS980/rmLatJfvIvou/CubWdjgBvy2+H7llbK3DV1Q/7mo9c9atE3ljov9y4qu3qi+eWVtYGcLLJJh4AnDje5+G/CC9r2vbYnoNLsNS/hAjrupSY60dCdbvSybK4eb/qpbd6eUfzw83P+VdDnAhOX0MPB5k4w9SIb1kw/nh5uf8AKlt3sJtld/8AAf8AKoyRpYfDNGtAVreb0hD9mk22uHm/6qL9mM3bo+o/VRlEVsfFU06igakDWUx+zSYfzw83P+VB29nMf54H/wBD9VFxHkyNV6Vt8k2TH+sjb6CpT96mU664eb/qpsb0kp/nh5uf8qrKBDcxgaVB1GyJ+lOlSRvQy9vf2/6qB3ope3v7f9VLKI05EE6U6Ululxzqd+x+Xt4ebn/Kgd56Xt0ebn/KlnEdyIb9KC2tR3aXVkN5yW5vXDo+L6sv/NRO3npO3f7c/wCVLNDtlONI2NwUp+lydtlOm3qJAOzv7f8AVTTt66S2Vb/b3/8A2TzRPJDGliNt+tB2mjzBT2b1byOzf7f9ZPN3opD/ADv9v+qjNC/V+Sim0q52V7dSjOqjzrqP2NSH+eHm/wCqh+xeTt7+3/VR5AxZynGelSIdJuZqK6M7y0luzh5v+qkfsSlw24/stfix/wAynMdHMyV1zcm5KZNX0rqxvJyDXX35/i+XrVGrN6JzPlVwz/7bZ9ahzCjnmz7UHTq5g3qyTlWm/Pxcf5lPG828/wA9/b/qqchnI0ct6yk75p/XMW2aQPwkf0T+FcFS70JjnildW4uCljkw8BbFge1+G/Cm17WvYrt6h95Wbcjn4gs5u0UuxyohxDaOkEj7FEOjx853jPtQQWFlhigHzneUfajFH3b/ACne1BBFsAcT7t/lO9qLiXdv8p3tQQRbAPifdv8AKd7UBR92/wAp3tQQRYA4ofnv8p3tQFIfnv8AKd7UaCLYA4ofnv8AKd7UXFD89/lO9qNBFsA+Ln+pJ5bvahxc/wBSTy3e1BBFsAuLH+pJ5bvaj4uf6knlu9qCCLYA4uf6knlu9qI0p+fJ5bvaggi2AniPdP8AKd7UXEB853lH2oIIthQfEO6d5R9qPifdv8p3tQQRYB8VPz5PLd7UOLH+pJ5bvajQRbCguKn58nlu9qHFT/Uk8t3tQQRbCgcVPz5PLd7U27RwOsuPWSfvQQRbAA0Y3nPjKWKPu3+U72oIItiAaLu3+U72pcFLZ17ud1kn7Sggixn/2Q=="/>
          <p:cNvSpPr>
            <a:spLocks noChangeAspect="1" noChangeArrowheads="1"/>
          </p:cNvSpPr>
          <p:nvPr/>
        </p:nvSpPr>
        <p:spPr bwMode="auto">
          <a:xfrm>
            <a:off x="152400" y="-746125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4106" name="Picture 10" descr="http://t2.gstatic.com/images?q=tbn:ANd9GcTKOrXS7TgukxguR4KgUPeM-2A8vmc9S6VUIM2u_zb3qiIQDt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446" y="2348880"/>
            <a:ext cx="3960440" cy="414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36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66087" y="620688"/>
            <a:ext cx="7772400" cy="1470025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8800" dirty="0" smtClean="0"/>
              <a:t>Grandmother</a:t>
            </a:r>
            <a:endParaRPr lang="ko-KR" altLang="en-US" sz="8800" dirty="0"/>
          </a:p>
        </p:txBody>
      </p:sp>
      <p:sp>
        <p:nvSpPr>
          <p:cNvPr id="3" name="AutoShape 4" descr="data:image/jpeg;base64,/9j/4AAQSkZJRgABAQAAAQABAAD/2wCEAAkGBhQRERUUExQUFBUVFxgVGBQUFx0eGBkcGBogGhgYHBoXHyYfGRokHRYXIC8gJycpLSwsFx4xNTAtQSYrMSkBCQoKDgwOGg8PGjMkHiEpNTAzLDQsNSo1KTQqMiwuLDQtLiwsKjU1Lyw1Ki4wLCwpKjUqNCkqNDU0MiwsLiwsNf/AABEIALsAWQMBIgACEQEDEQH/xAAbAAACAwEBAQAAAAAAAAAAAAAABgQFBwMCAf/EAD8QAAIBAgQEBAUBBAYLAAAAAAECEQADBBIhMQUGE0EiMlFhBxRxgZEjM0JSgiRicpKhsRVTY3OTorPB0fDx/8QAGgEAAgMBAQAAAAAAAAAAAAAAAAMCBAUBBv/EAC8RAAEDAwMBBgUFAQAAAAAAAAEAAhEDITEEElFBE2FxkaGxIoHB0fAUMkJS4SP/2gAMAwEAAhEDEQA/ANxooooQiiiqzivFRbFCFOu4lV3NRzxZPWkDiHNQeYdYG5zDT666bGoP+km9aELUreNVtjXcGsuw/GnXvTHwrmfYMaEJvorhhcWHEiu9CEUUUUIRRRUPi/E1w9l7rBmCCcqCWMmAB9SRvpQhQuZ+PrhbLNozxK25AZjIED2lhJgwNayrjHE7uJQteZCAcwtqIXTYEtqf8PvXLmHiLXsRcvMCQ/7twghUHlX0AGp+pO+9QuH2cynQwQf0wdNdYGunpvGtCF5t30dT4TI0iYP+Bg1xsXQNEBDaEakDtqQNNt/WKsXwygqFzamT4TEQdyYjt6me29fEw6gMXKxOugAEgaGSfXv6ihC+rxIoYuxlJgONI38w/Go/FWWHxIIDKZB2IpevrOo7ZgBEDLOg7bRodv8AOueA4i1kw0lDqQIJB9Rrt3+9CFpfAuNlSATT1hr2ZQaybBXPECPrWl8CuTbFCFZ0UUUIRSD8U8SJwtsgatcuAnsUUKBtv+rMz+7+H6s8+Ld8f0W2Qss1xg5HiBTIMqnsDn1HfKKEJJw+3TbOdILQQIjfMd940JNWuA5ZuXba9JCq+HLdLAZRm1YKGl4AJjvt3NUnHTetYZbqKGe063GtkZkdEguXXQlJ8RAOwkxrF5xvA2ML0Q97E3jdVibq4p7NsBQMpW3YUoqmdAo9NTqaVUftwm02blZNyRiGfW9aVdfEqMWPp4GML/eP3r3e5LvKGCXFYD9QSMrs0k9NtMuUiBmERA0MUq8BbG497/R4pibSWnVVJVbquCoJIuDpgkE6rl8OZNTNRF41dt3cRYxmMv4jpXFRVbEnCsSNCwW2GZpkkSwBEHciFdoZiVMsAGFa8Q4Yyk276NazSFJIOeDrlyyD203MnSoWMwqsGIiASoI7xodvfMP5al8yYpsLh7Fywb96xiQM+FvX2Z1YAXUu27plwFNsZt1yr2ma432drKZwvUZZmwp6QBJiC20CJn7TT2O3BKe3aVN4G827ZmfCN/b699K1Ll79mKz3kzhvUs2iBpH+MmT+ZNafgMNkUCpqClUUUUIRVbzBwRcXYa0xynQo+UMUYahgD+DtIJEiasqKELGb1hrWKFjFBXFlc9x0Qtbh0K+MMJC+MA+s/aru1ye6eG3jMbYtjQW0uKVXSIU3EZo9p07aV4504bfGNvFLT3ExNkICisQDABDNsp8Gkn96rleKJbJt3LijLoruYVl7SzaBogEEySJ1mo6toY1rm9crYdTpMpM25cJPovfC+Eph9LaHKVcklpdnYglmZzmdjHmJOw9Krsdykl24b4e9hb5LTcw7hWZSTCvoUeAe4JECDpUjEcAN4h7WKuIpEgI2ZWkzM5tthG2ld7K2sMMt3EKXI16t0KSJMEIzaekj0qkWgDcHX8EOZS2SHSeINvp5Kibla1hzcxF972JcIw6l9lZgrAKUQQESdpjWTJilnhuAxDsttEcpbYW2YkQoMasJnyiZA9aZeaeO9ay1qzLAwGaIBHos76wZ/qwJmoXA8e6dV2AXrMr5dZUBYgz3q/QaDSLjmft/qhVZSdpy/wDkDGfDp5+SeuW8AtpAAIA/+/mrwY9Ziaz23zPHhzCfSRP43qRwzGs9zeiVlLQga+1yw3lFdaEIoopC+K3NJw9lcPabLdvAlirQyWwdSI1BY+EH0zkeXSTWlxgJlKm6q8MbkqLzPzg1/E/LYS+lsW83UuFA2ZhpkTNoQupbY9hMEFSwF3Etct3cQc2HDkvKKSQuYZslsFiBcCDQHX1ANQ8Dwu2mEa/n8eVgqghQrBsoUQZLZfEBA0HfcQ35gvG2LYbKBuV0Yy2bU/2iTpFHYvqlzaJBE7ST0id0emfa63G6B28tptBAEbj/AGuSbHEwIifEXWt4Xhlm8Op0rT5wHzm2pLZhIMkSZBB1rzjsBbt22BVLdqCzaBE0EljEREAzvoPSsgw9u5BcM9tGfxsjsi5miWZbZGuokxJ0q74twkWbiXbjl7SlWXPcdjbYKHDDqTJOU+X1EkVWq6NtNwaXc4E4j1uOv0VepTcx5aCHEAkxJAIixPN7DMdMAwsdzNkzMFZbRdRauOhJuIS3i7ICQBCkhpB0FW/LvGrN1bvVlyJNtkOUtqFVcmpDEsNwRrU7h9oLZRYIhFlTuCRJB0Gsk9h9KjNwCwGzInSeZDWvCRAjYeED7bxWbUrFwIBIPKzzoHdqKgd4jp8lLx7qljogy/hOnqWmfYkyfyauOWll/vWeh7r4wL1mZVuPJhQWW0oDTlUA/qvkOgMKY9aeeA3iHH1q5o6ZYwk9Uah0ugdFplrYV6rlhWlRXWrqropV564RaxPy6XUDDNc12YfpsdGGo1Cn6qPQU1VScwn9TDf27n/Sal1SQ0wm0jDwss5o5Re1bHSvFkDKq2busTOouDWABsVJ38WwFbwnhuKtNK9BlPmR2fK0diAnvWhc1YB3tgoMwVs7AbkAGCPWJmO49apMGAYI19/arOi/6UHMfe+Pz3XotPSpVdO6m4Agm4geM4zN5571ScX4bi8RlGWwqqCZ6rksSdAf0hsoEadz2gLW8S4Rilw4tMbJTOoADPOa4wRRqkDxOPTfWn0JULE8NuX1tXFClA4uBc0MwAZRIICjUhtyQVXSdpVnU6NKPEgd9/uiuGbNp5kWGecd6+Eyzf8Au81za6AC5GiBj9Y3/wAqk2cBeYkdPIe7Owy6TBGWS347jbtb4HgdlNXPUI1m5GUR3CbD1kydtdAa8y1k5VNzwEscD5d6XDWxN1P6TdXrZm8yAnMqn3YszsIGtyD5QaZeW+FktPvULiXMlrFTZskuFdeo8ELpD5RMZplZ0IgkdxTjy7hoQVsUQYJWVViwVtaSABXuiinpKKjY/h6Xlh50MhlJDKfUEajTT71JorhEoBhIb8wLaxF3DXT+yZV60QpzIriQCcph9W0XQnwjQQ+J8Oa2+e2JUk50G+v7ydpndfeRGs1nHbgbH4thqOoiz7pZtow+zKR9q68C4iq3vlzcUA2yyWiwkQw8inUCM+g009qjV07qDBXpn5L0VOiadFtcHIuptq4CAQZG9QsHxZreazkz9LKAykAQwkA5mPjGpI9GQx4hUrEpkvrAIFxWkTpmUgzHqROv5qLieDqzM6tctu0Em2xAYgBVLKZVoAA1Gw1muvb+togtsfyUxwNVoIUi5xq4YCoFPq5zD+6hBP5G/falzmPF3Ge0huM052YeUQPCoyrClSWMzJ8C6+s17eJtk/srqDYyUuR3kBShY+oyD2HZc43cvXHuMtm5PTFtJIgblyGUkwSRGmpQbTWd+irtP7fqqz6TwLNPv7K75RUdNG/1ha57+M+EH3CBF/lrXuEfsxWT8FYZLWWIyrEbbD0rUuAvNsfStICBCwyZMq0ooorq4iiivjGBNCFjVy8Hv4hxs+IvMJ9nK/bVTSxytxDDvxDE3712yqRlTqui5gSFXwsYYZLe+v7p7ipPFuI5cE9xTBvSy7yPmHLgSNmCOddpXvSTw1JymASCGgmJ9p+hH4G1Xaz9oa3gLd11fsmUqfAB9ICfeNcYsWsdhb1m6j2wlxLpS4LgCsV18xiD4jGpCnenVWBAIggiQRsQe8jcVmHGscl91NvDjDIu6BpkwwkR/vIn/Z+9P3LOJ6mEssTmOQAkRuvhIMbERBHtSdO8uF2x3ceSjo65e5w+f0U2+mlU9/Q/ery4NKo8YNa0KRut7TG8KHy4YsWh3VchHoyHKw+zKR9q1Tlm5KCsq4MYDr3W9dn+dzdH/LdX7yO1aZypclaynCHELxVVu17m8EploooqKWioHH+I/L4W/ey5ulauXcsxORC0TBiYiYNT6XviBfy8OxIieonR+nXIs5veOpmjvESJmui66BJgLM8HwlGsrZuKLiKqoQw0OQAAx22mhOQMJuEuD2F1wPoBOgqbgt6t0rUqtBOF7LU0qbjdoMJebkXCncXf+M//AJq74bw9LFtbdsZUWYEk7mSSTqSSSa7xX0UnaBgKs2kxl2gD5IeqTG71dtVJjd6fSyrum/cq/huly8v9dLn2e2qAfWbRP3FaHyjcrO8KYxFwfxJbYfyll/709cpXNYrOrCKh8V5TXN26h47/AHunmivgr7SlTRSp8Snb5MIilzcvWkyrGYw3U8OYgTNsbnaaa6zz40XyMNh0Hle/4h65bbsv01AqTQSQG58/t7p+naX1WNHUj3ShwvjPU8ljENEkkIsaCTqXA2qZiObbdk5blq+rd1KpI+oDyPvVbi7XytlIuk3dSmQyuuhZYJDLBZQ2kydNDXDHW7PywC5VvADOHzB9PMBn0GsQB2mnDUPe/dlhMAgepM47wMzxJ3u3queTUs3fGMiQAZ4vcxHS0Sb21zWjXBbWziS7RCi2smRP8cDTX2712uceyjWxiY1M5EIgTrIuRGh12nSlfhmLu2bTOuYlmCqQZKtG4EyGnLGmsfSpHF7DWFtvcc3LrMCZJKwhDZewgFh6iQYiuOe8VQwERjkkjPWwxm44KrOq1y406ZBIcG2+KbfFYEFoBtLiYPimDF8xC357GJXQHW2vc5Rs+86Zdx3FU1zmNLr5UtYgt6ZB233fSo3E7WIv2+sHL2zLlQYykRm8My0QCW9pMb124zilNuy9gZSfCWXziR5WKnU7kzqdD2qNKvUAaCQXEkWw0joZvyp09RVa1rg4S9xaMjaQMOBF4IdMRbEotXG+ZUtbuJnstGfKPI42ysZ1Y7xt707crXIelH5cZ8PcNzq3rjvbuPnB3ts0ETOYDD2h9GPsaeuX+FkEGkiqasuPPt+dY8BhY+oqOq1DUd1uO8dDk5HMHuGE6IdBXqvNsQK9V1IRSd8Q+Tb3EBZ6V1E6RclLk5SWAAaVk5lAYbbXG9NXGsv+OnMd7D2bFmyzW+ubjO6NDRbywkjUAm4DII8sazXQS0yFOm91Nwc3IS1iOW8b1VLJaYWmCg27wCkId1LqT23IOo7xXPF8Qb51LL2BcuMQ1pOsrdOBmhgfCoOWQNTGhJBFUmF+KeLVFQrZuEaBmRsx7AeBgD6bfmtF+G/w6u23ONxhPzF0E5DpkD6kuB++YHh2Uab7Vx2rjDrCIt4ymVjTfTaxogtEAj4SBkwRBuc3veVBx3LHEcSoy2LaQwZT8wJ09fDJ9tdAAPc+sR8PsS6rmw+ZwmUucTuZmQCSBE/TUmO1aylsAQK9U8fDt2228fXn5qPbPghp2yZkWPnmO7CwMi/gLpwV9AWu286oj2zPUJtmHcrDHJGUanSvXCOFvbzG9g7jEAlWhGHvK9SG209JntT/APE34cDiKdW1C4q2sKSYW4oJItt6akkN2JM76ZHa+IOOwytZfL1ELKWvITdQ+h1gkH1B+4il1XVTOyLxPTHpfqIv1lW2617i5z3GTGD/AF7sXm9rjKYcRwi+L9lkwyWUtuGnqKzZGkMDG5yMw3Op0O1aXyxfYwDWe/CHjtzF3ruGvk3IRr6MYlfGA6z/AAk3AQI0hvpWw4Phq29qmLAD/fUqiTP5OST1nlTKKKK6ooqk5o5Ow3EUC4hJKhsjqYdM0SVP8q6EEGBINXdFCEk8t/CLBYK+L6m7ddfJ1mQqp/iAVF8Q7EzHanaiihCKKKKEIpc5g+HmBx1wXcRZzXIy5ld0JA2zZGGaOxPbSmOihCrOBct4fBJkw9pbY0kgeJo7sx8TH3JqzoooQiiiihC//9k="/>
          <p:cNvSpPr>
            <a:spLocks noChangeAspect="1" noChangeArrowheads="1"/>
          </p:cNvSpPr>
          <p:nvPr/>
        </p:nvSpPr>
        <p:spPr bwMode="auto">
          <a:xfrm>
            <a:off x="0" y="-852488"/>
            <a:ext cx="8477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3078" name="Picture 6" descr="http://t3.gstatic.com/images?q=tbn:ANd9GcT7x83bMrjxbRQoD0U1-_XXJebpfoTNTFhsqm2UEmIu_mOjU0D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8"/>
            <a:ext cx="3096344" cy="375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87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66087" y="620688"/>
            <a:ext cx="7772400" cy="1470025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8800" dirty="0" smtClean="0"/>
              <a:t>Son</a:t>
            </a:r>
            <a:endParaRPr lang="ko-KR" altLang="en-US" sz="8800" dirty="0"/>
          </a:p>
        </p:txBody>
      </p:sp>
      <p:pic>
        <p:nvPicPr>
          <p:cNvPr id="8194" name="Picture 2" descr="http://t0.gstatic.com/images?q=tbn:ANd9GcQaHJeT5zjpKfw-Gj7aj383vIXBX9TbTuvY9iO8YAhPiT7M8Oqd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115" y="2564904"/>
            <a:ext cx="3096344" cy="375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10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66087" y="620688"/>
            <a:ext cx="7772400" cy="1470025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8800" dirty="0" smtClean="0"/>
              <a:t>Father</a:t>
            </a:r>
            <a:endParaRPr lang="ko-KR" altLang="en-US" sz="8800" dirty="0"/>
          </a:p>
        </p:txBody>
      </p:sp>
      <p:sp>
        <p:nvSpPr>
          <p:cNvPr id="3" name="AutoShape 2" descr="data:image/jpeg;base64,/9j/4AAQSkZJRgABAQAAAQABAAD/2wBDAAkGBwgHBgkIBwgKCgkLDRYPDQwMDRsUFRAWIB0iIiAdHx8kKDQsJCYxJx8fLT0tMTU3Ojo6Iys/RD84QzQ5Ojf/2wBDAQoKCg0MDRoPDxo3JR8lNzc3Nzc3Nzc3Nzc3Nzc3Nzc3Nzc3Nzc3Nzc3Nzc3Nzc3Nzc3Nzc3Nzc3Nzc3Nzc3Nzf/wAARCACcAH0DASIAAhEBAxEB/8QAGwAAAwEBAQEBAAAAAAAAAAAAAAUGBAMCAQf/xABCEAACAQMDAQYDBQQIBAcAAAABAgMEBREAEiExBhMiQVFhFHGBFTJSkaEHI0KSJDNTYnKxsuEWgqLBNENjZHPR0//EABsBAAEFAQEAAAAAAAAAAAAAAAABAgMEBQYH/8QAMxEAAQQBAwMABwYHAAAAAAAAAQACAxEEEiExBRNBIjJRYYGx8AYzQqHB4RQjUmJxkdH/2gAMAwEAAhEDEQA/AP2/Ro0aRIjRo0aEI0aNGhCNZblcKS10clZXzLDTxjxO3ucAAdSSSAAOSeNfLlc6G10/xFwqoaeLOA0jY3HyAHUn2HOoarrJb3cTcaoOlJASKCFwV2jGDKynkO2SBn7q+hZtI52kJ7GFxXap7QX26yE0gFnoTnYWRZKp/cg5SMexDH1x01intkNXk109bVsww3fVchBH+EMF/TXmC6xVkpjtlPVXAjgvSxZjHPP7xiE/6vXW9qS74EiUEGwHxRtVfvSPYBSpPzYfPUJLirLWMCWRWC2QktTQywOf44KmVG/MNrfT3u52BxPUT1Nztin99HIoeeFfxIwALgeatk45B4weUlbFBxW76NuB/SV7sZ9mPhP0J19ato1Kh6qnUucLmVRk+g50gc4FK5jXCldWu6UV2o0q7dUJUQN0ZD09iDyD7HWzX51bpILFdqeuhRYaWYinqlQYXax8D4A/hc9fJWY+Wv0XU7XWLVR7S00jRo0aVNRo0aNCEaNGjQhGsV5uVPaLZPcKwnuYVyQoyzE8BQPMkkADzJGtupf9okiQ2Smnlb91FX05dMZ35cKAB5kMwP09tBSgWVMSSvmW+9oXT4lULYB3LSR9e7j9T6t1Y+2AHFus6VkSVN0VZQ4BWkJBjj/xeTt654HkPM45ptj90imWUjO0cAD1J8h/vwdLbJV1FP2pphF3fwtYsiS90u1CVGQ3uc4UN1PPljUDTZ3Vyg2gFeAAKFAwAMAemjQfPU/N2soe9ZKTbNgkCR5QiMQccHk/XGD5Z09OulQHkYPT01xFJTAvimhG/wC/iMeL5+uuVqrftChSq7vu95Ybc5+6xXIPmDjIPprxd/tA06LawvfM+GdmA2Lg88g+eB0OM9NCEmu1rio5BHGubfW5heD+GJyCfD6K2CMeRxjrqp7JVktd2bt1RUtunMASVsY3OvhY49yCdRXaSa+UVoZKmEVu+opvhzA4Mned+h2HwKMEZGfLz68XXZu3PabHRUMrh5YYgJXHRnPLEe2SdOaFXlKZaNGjTlAjRo0aEI0aNGhCNQ/bKoV+0FJFUOFpqGlaq8RwveOxRW+gD/zauNRPb+1K1faLujfvI5xTSxEcSo2SpPurDcOvP56R3Cez1kiklaZ2Tupe7Y7jCg/eSny3k4CLjyJBIA6cg+6Zkp71aVrJY0nqZ+g+6AiPtjU4/Ew9CeenTXSS50sNQ8CpOwj/AK14Kd3jiJ5w7KCAcEE56DBPGtFsj+17vC8TbqKgfvXkU+GSbb4UHqAH3E+u3zziFt2rZVFcaNLhRyUszusUvEgQ4Lr5rnqARwSOcE6zVlxFEwoLZTfEVojzHTR+BEXyLt0Rf1ODgHGt85mEEhpljaYKdiyMVUt5AkA4HvjUF2Viv732qN4Uxdn0g+JlqIVZGq55AvhLbtzFSSmBj7gXA4GpALTXuDVd0tQlVTxzx7tsi5G4YI9iPIjppbX1dTJe6e20UqRsITPM7DdhSdqjGeT9764Plg7LVT/C0McPdiM+JzGDkIWYsV+mcfTUj+0zs7cbrTJNZIYzUO0SzTLxNEqMSGjPnje+QDk8Y0DlK4nTad1ks0c1Ale4kSkuMBllKhS6OCqMQOAe8YA8Y48vK31C2WjpK2310XxVVUU8qimK1THvUVVxlt3iViSWw3IyOnTVJ2ZrZay2KlY6vXUrGnqyOMyKBlseQYFWA9GGnBV5N6KbaNGjSqJGjRo0IRo0aNCEaQduKWeo7Pyy0kZkqKSWOpRB1YIwLAe5TcB7kaf6DoSr82sVRKOyNBXisFJ3tKs6BtoE1Q+523ZGSCcAYIOM+2Ka201LS0gShiEUDs0qovABc7jgeXJ0tulIbIlV39tlrrTH3lRCKdQ7R7g2+N0J5HibB6YbBxtBLK1VJrbZS1TCMd9EsgETZUBhkYPnweumEK3GQVq1nShpY5zMkKiQktwTjcerBem4+uM60DrycakrD2nn7Rl90L2mnaYxQtJ4pJiOoU/dRvMA5JHIHnpAnOIvdUF3q3oqVXQqheVIzI4ysQJ5ZuRx/wByPLXulqopmMKzieVV8bxodn1IyoPI4zrvFDHFCsKLhAMYJJz8yeT8zrBXVFvlY296f42RCpalhh70x54BYdEHXk489CCa3KIZo6i/S/CsGEEJiqWXoH3AopP4gN5I8tw9daOy+Hut/kQnb8VHGQem8QoSfyZfy0vpLpDDa/iIrbLR26GFpdzhEG0At4UUk+XQgddOuyNFNQ2KnWrH9Ln3VNTznEshLsPkCcD2GnNUMpFUnOjRo05V0aNGjQhGjRo0IRo0aNCF8OCCCM51D9nAtnrKvsy8m74Nu8o8+dO/Krn1QkjHptPnrz2yudXU3s2inqZqalgp1lqGgco8rOWATcOQAFzwQSWHpys7I2uGrivUVUZ2dbirwyvO7Sx4hj2ursSerP7ckcjI1I+JwjEh4KSGdpmMY5AVhUh2ppViAMjRsFBPnjjSiushUJVW8hahIljnhKqyVaKMBXVuCR5HIPlkdR7StrrXiO8J39OOFr4EPA/9VB93/EMrxzt6abxuksayROrxsMq6kEMPUEar3SvEB2xSKho5K/vIYEilEeA9O14qoGT/ABR7SV+W4jHQ621s1x7O2GqlpqCz0MECF40jldwzny27EyScDrkk60V9NBOiyS0gqHiOUwBvX12k4wfqNKqiClLJPT2OorKuFj3PxWQsbfi3SHge6gn0zp+pQmI3yvEjw1NrtFoidz8TUx0jiWPaxEXjlDKRxlYmB8vFx5HV3qF7MUFX/wAUO1dLHNPTQvUVJhUiMTTbVVVz+GOHHPOGzgbtXWgKOQ2UaNGjSpiNGjRoQjRpfeb3bLHTCoutbFTRscJvbxOfRV6sfYZ0gm7cpKpNrtVVOMeGSpPw6E/I5cfyaexjnmmi0x8jWC3GlX6xXmtNutNZXLEZTTwPKIx/FtUnH6ajartJ2hnx3MtBRrzuCQNM30YsB/06R1srVrBLtcqq5MD/AFBI2Z940AX+YEDVhuFKedlWdnwj1Tf+FzsdVNc6T7WrKxKyrrQHmkjwEUgcIoHQLyPX11ujlqaGsWtoNrShdksLnCzJ1Az5MDkg+5HQ6WCklo52rKSBIkPEtHCo8a/i443j26gY5OCGkciSxrJGwaNhuVh0I9dajY2uj7bh9e1ZDpnsl7zDv9bKntl4orie7p5SlQoy1PINsi++3zHuMj31wqrO8dSKyzTrR1Gf3sRXMFQPRk8j/fXB9cjjU3VRQyIGnwAhysm7aUPqrDlT7gjWSPtjUUL4prhHdYRkd00LyNn/AOaJTj/mU/PWXPguj3YbC3MXqjJRUgo+3wq17xcKZP6bYKtmC5LUUscyfQsyt+a6W2vtXU9oamCltND8H8VGZIaq4Ou0qB1REJLnkHbleMnPGtVn7WW29Uda0bmGejiL1MTkExrgnOehHhPy8wNQ1sw/Z2ijlgU01LTQrK+4iRHCDcyEcgpnqDnqBjHMMEHcsHYhT5eUYQ0t3BX7DYbRDZqN4Y5JJppZDLUVEpG+aQ4yxxwOgAA4AAA6aZakP2e39q+kqbVX1YnuVtkMbOx8c0WAUkPqcEAn1B9dV2R66jc0tNFIDqFhfdGjRpEqNJ+098WyUQaOMTVk57umgJwHfGck+Sgck+nqSAW56a/MbzXm49oKusVlkWOQ0VGB/CqH96fq4bPqEXU0EXdeG+FBkTdqMu8pebYamt+0rpUyVd0zkVJOBF7RochF9sc+eTrpK86ELUy7Isf10Sjn03Zzt/y9x01t18IDAggEHgg9NbzYmtFN2XPOmc91v3XL4WEkF1L46CRiwH0PGuqqqDaoCr5Aca4Uv7tnpsk91jaT+A5x+WCPpokiqK+uprXSsUNQGaaZTgwwr95h/eJIUehOfLUWRkRY0LppNg0WUscT5ZBG3e18M1RUTvS2ujesqE4c7tkUWfxueh/ugFuRxzpFe/ibdWSU/wBsQW+qIDSxUtK9SgY885wA3nwOc5PXVqe0FitdPLbaGpipjTssC4TcqO4ODjI3AHlj88nrr86v1sqbXWqtVUw1ZqFMy1ETZ7zJwSffPpnXEx9dzM2c3/Lb+EVuffZHs8LsuldExHv0Snf5/omVPaKh6OG5XK3S3ukdNwqd/elADyfh2Ax0P3QTp9RVEFTTRy0ciPAw8JTp/t8tUfZFO77L2pQB/wCFjP1IydJe0dsjtFYLpRoEpquZUrYl4VXbCrKB5c4DeuQfI5d0f7Ua8s4uSBuSA7/qyuo9NbRdF48JDeadviZvhjte4UbUc3hzuVpol3HHXCu/zzjjTK30UNDQxUkWe7QHJbksSckn3JJP11jus8MFyt/fBt0xaNAAT5q56f4B+umaMrorqQysMgg5BGu0ia3uvPlY8z39mME7fuldtoZcH4mJ4WRUEciylZQ6rsLKynK5UL55650+p7z2gpCvc3KOpj80racMSPZkKkfMg6x1Evc08spGe7jZ8ZxnAzr7E5kiR2ABZQSB8tK7Hids4JrcmZvpNNJ/SduHiYLebY0Ef8VTTSd8i+7DAYD5AgeZ1XQTR1EKTQOskUihkdDkMD5g+evzXpyOunP7MJWSlu9r5ENBW4gXyRJEWTaPYFmx7Y1m5eKIgHNWphZbpyWu5CZ9s+0Tdn6GD4WAVFfWzfD0sTNtXdgksx/CoGTqFtFFLR0qisqPiKogmSXbgEsxY4Hlkkk+p+mGd+qku3aeomwTFbS1JCD03kAytj6qvP4T688tWsGDS3WeSqnUMguf2xwPmjRo0H3x9daKzVmjdTcZ0BG5YYyfYFnx/kdb+y0Inu97lLA4ihpguDhfCzn89/r5DS22t30clYcf0lt6EecfRPzHP/MdfIaye03aq7mVY1uEMZQsoOHjJ34zxnYQefJG1z32hx5cnpzmRckj5rSwJGRZGp/gfIKZq+yd3StmiFrt/FRDGojil2NkN9zJ+5j73ORzyNau2tO9ukttNNHSRyQ0RZ0pIykS5kc+EEk44P8AtqnnStnK3aQh3gkEaVMmF7s7gp2IP4d3DbiCRnk661Tdnr7UrWXKiqZp407h0CuyKQSSuF64LMMnXKyfxUb2OI7gbYOgXTqqj8F0mD1yFsoklGkDi9rBFX/tU9oQxWqijYEMsEYIPUHaNZO0iQ1/Zu7wCRWU0sqkowJVgp/Ig4OklffIbvK1uop/h4YpEjqty+MBsDGPJeR8/kDlZdlS3S1NBRy7mmRqQShVRjvXBB2gA7SSwwOArDqDnHxuhyukD3uLZD6QFeLrc+DfhVJOot1Uwam3RN8WL48ivK4TvJUfYdXBxUCRaiMk4Ge6YkH2IOD89MadGjRwwCAyOyorFggJztyQOBnHQcazKEe6rHHwtJTjI8sucD8gh/m1u165HGNRf5XNySHQI/HPzXmRBLG8bfddSp+R1xt7mSgpnYYZoUJHocDjWjz1ltw207Rf2UsiD5bjj9MakPrKL8K1aefs8VVqr6VGC1REW9z3Sj/tpHp3+z9wK69xtx44ZASeoKEf5qdU+ofdfFXum/ffBSC18st9vVY8SxW2orXEDDnYyYjct6BihIPuc4zpmCCAQQQehBznWCGC4UaVF3EPf2y4VEtSqU0RL0oZyQdo5ZGGGJAyCx4wSR7hSlq4xUW+oAU5xLSuCCfccqT8xp2JI0xgNKTOhe2UlwoHytul93kLRRUMZxJWP3fuExmQ/wAuR8yNd+6rASBVQkeW+Akj54YD9NZI4Zft5Hln74pSMGHdhRHuZcbceu1upP3Rqw4k7VyqrGgG74TNVCqFUABRgAeWs9fRpW05hZ2jYENHIn3o2HQjP+XQjIPB1p0ac5oc3SeFGHFrtQ5SSkuCU9SKC61ENDUHDq8xfupyvRkAOHPAG1sMMAZbg67NsWKGaBcKZO/c7wGyCqqHOB1zlj65xxrksS3Pt1b6WSNZIKeMtIrDIJwzYI+Yj1l7O22juFx7QVRgU08cMrRIp8GWYlSAOMgJ+uubfG6OZ3bPmhdbcWdhv7LNrad06OSESu2pocfiS0D3f1UKCYV94pqURUW2JwjSLH3eS0vec7AoGSQfT0TJGSdfLXQy96KysXZJtIhhBz3S+rY4Ln24A4GcktNW+KClsKXARjvKa8RtLIF5MZi5yevVeh8z76uHbu0Z/wAAJ/LVvpsEe7/eSB7L3P14UXUcZ2G7t3Z9UnydNfsl1jIm+PrP7eskH0jPdj/Rpnpf2fi7qyUQPDNEJGHu3iP6k6Ya2Ih6AWZKbeUay24loZJOMSTSMMegYgfoBrrUyiCnmmP/AJcbOfoM65UrRU1FBFJPGCkaqSzjrjz0EjULQ0HSaWrU72i7YnsdXJIsDzNWxBWCvt2hCxH57/004FxpG/qpRP7U4Mv+nOtnZeG01txuRv1H++RYRAsyhh3XjwRgnBLb8j0C/SrnOHapXOnsPes7KistKLTQ0tnlYiWjhWJC3HeoowHHrxjPoTz5Z9VVmttY7SVNHE0hGDIq7X/mXB/XVJPTxVEZSaNXX0I6e49NLqm1BFLQVlVEOm3Kv+rqx/XWFVHZdKJARTgp+HsnZoDlIqs8Yw9wqG6+xkOp5qKO23W6rS2+sSmE65n2STIT3SE+LxFQCT1wOeNfoNPaleINPWVUuR03Kn6oqn9db6amhpY+7p4xGuSTjzJ6knzPudTwzPjdq5VbJiilZoApfmcE8NQpenljlUHBaNgwz6ca6deNXdf2ftNwdpKqghMzDBmQbJP51w366Q3LspS0cPeUldXxjd9xpFkHyy6lv11pR9Qa7ZwWPJ01zd2uULY4LnTXytuTwRxNL3iI0rZK5IAYAdfCoHJGu1ssMNuo3p46usIdQrMsxjzgYHC4B4J650rufaOtortJRxpA6KwAZ1O49PQj110/4iq/7KD+Vv8A706OOD1qs78+9E+RkvNaqFAUP7eF9qrTPQWe50aJLWRVDRSIYlG9Cjcgr55U4yvPtrcZaiTsk8kgdKk0LAh1IO/YR0PvpRJ2mrhAHEdOD3hX7h9T76sLTY/tqMfF3GsWOWIFoo1iC8j1KE/rqMGKAktvhTOdkZYAkIJu788AfovCKERUAwFAAHy1605h7MJJWyo1zrgigYUCH/8APTNOxluy3f1NfMD5GfZ/oCnUhz4wNgVXHTZXbkj81DXouLXOIkLyOojRAQC7MQoXnjknH11pSyXkoGp7NbIDnhJaraR7+CNh+urSHsdYIgoNuWVkIZZJ5HldSDkEMxJBBHkdbRZaVclJKpSfWqkbH0JI1TmzXudbNlfg6fE1tS7/AJKLjsF6kXElTb6Y9cLG82P1XWJ+ysc9zmgvlfVTBII5IXpVFOviaQMCMnP3Qevnq++woMbZaqtkB/8AcFMfVMa1Uluo6LeaanRGkOXfqz/Njyfrqu6eV+znK0IMePdjaK//2Q=="/>
          <p:cNvSpPr>
            <a:spLocks noChangeAspect="1" noChangeArrowheads="1"/>
          </p:cNvSpPr>
          <p:nvPr/>
        </p:nvSpPr>
        <p:spPr bwMode="auto">
          <a:xfrm>
            <a:off x="0" y="-1143000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6148" name="Picture 4" descr="http://t0.gstatic.com/images?q=tbn:ANd9GcRZKISxbt03LXCRwpGY4YGklrg4XuZnrPfcmweitN3lqeGS2mhr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20888"/>
            <a:ext cx="3312368" cy="355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36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oyalty-free (RF) Clipart Illustration of a Male's Face Shown As A Baby, Young Man And Senior Man by r formidable">
            <a:hlinkClick r:id="rId2" tooltip="Royalty-free (RF) Clipart Illustration of a Male's Face Shown As A Baby, Young Man And Senior Man by r formidab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9"/>
          <a:stretch/>
        </p:blipFill>
        <p:spPr bwMode="auto">
          <a:xfrm>
            <a:off x="611560" y="908720"/>
            <a:ext cx="7883702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64088" y="5949279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>
                <a:solidFill>
                  <a:srgbClr val="FF0000"/>
                </a:solidFill>
                <a:latin typeface="양재깨비체B" pitchFamily="18" charset="-127"/>
                <a:ea typeface="양재깨비체B" pitchFamily="18" charset="-127"/>
              </a:rPr>
              <a:t>Grandfather</a:t>
            </a:r>
            <a:endParaRPr lang="ko-KR" altLang="en-US" sz="4000" dirty="0">
              <a:solidFill>
                <a:srgbClr val="FF0000"/>
              </a:solidFill>
              <a:latin typeface="양재깨비체B" pitchFamily="18" charset="-127"/>
              <a:ea typeface="양재깨비체B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103955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solidFill>
                  <a:srgbClr val="FF0000"/>
                </a:solidFill>
                <a:latin typeface="양재깨비체B" pitchFamily="18" charset="-127"/>
                <a:ea typeface="양재깨비체B" pitchFamily="18" charset="-127"/>
              </a:rPr>
              <a:t>Father</a:t>
            </a:r>
            <a:endParaRPr lang="ko-KR" altLang="en-US" sz="6600" dirty="0">
              <a:solidFill>
                <a:srgbClr val="FF0000"/>
              </a:solidFill>
              <a:latin typeface="양재깨비체B" pitchFamily="18" charset="-127"/>
              <a:ea typeface="양재깨비체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952" y="5749224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solidFill>
                  <a:srgbClr val="FF0000"/>
                </a:solidFill>
                <a:latin typeface="양재깨비체B" pitchFamily="18" charset="-127"/>
                <a:ea typeface="양재깨비체B" pitchFamily="18" charset="-127"/>
              </a:rPr>
              <a:t>Son</a:t>
            </a:r>
            <a:endParaRPr lang="ko-KR" altLang="en-US" sz="6600" dirty="0">
              <a:solidFill>
                <a:srgbClr val="FF0000"/>
              </a:solidFill>
              <a:latin typeface="양재깨비체B" pitchFamily="18" charset="-127"/>
              <a:ea typeface="양재깨비체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506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66087" y="620688"/>
            <a:ext cx="7772400" cy="1470025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8800" dirty="0" smtClean="0"/>
              <a:t>Mother</a:t>
            </a:r>
            <a:endParaRPr lang="ko-KR" altLang="en-US" sz="8800" dirty="0"/>
          </a:p>
        </p:txBody>
      </p:sp>
      <p:pic>
        <p:nvPicPr>
          <p:cNvPr id="5122" name="Picture 2" descr="http://t2.gstatic.com/images?q=tbn:ANd9GcRcb7mke8CYbbx_0FdevnlXcBktbEy9FEgLTkYWMCv0o3M5jh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159" y="2420888"/>
            <a:ext cx="2304256" cy="363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67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66087" y="620688"/>
            <a:ext cx="7772400" cy="1470025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8800" dirty="0" smtClean="0"/>
              <a:t>Daughter</a:t>
            </a:r>
            <a:endParaRPr lang="ko-KR" altLang="en-US" sz="8800" dirty="0"/>
          </a:p>
        </p:txBody>
      </p:sp>
      <p:sp>
        <p:nvSpPr>
          <p:cNvPr id="3" name="AutoShape 2" descr="data:image/jpeg;base64,/9j/4AAQSkZJRgABAQAAAQABAAD/2wCEAAkGBhQRERUSEhQWFBMWFxkZGRgWFxQZGBkhFxwdGBgYGBcYHCYeHBwkHBYXIDAgIycpLCwsGh8xNTAqNSctLCkBCQoKDgwOGg8PGiwkHyU1KiwqLCwsLCwvLCw0LyosNTAvMiwsLCwsLCwvLyopLCwsLCktLCouLSwwLCkpLCksLP/AABEIAO0A0wMBIgACEQEDEQH/xAAcAAEAAgMBAQEAAAAAAAAAAAAABQYDBAcCAQj/xABPEAACAQIDBAUHBwgIAwkBAAABAgMABAURIQYSMVETQWFxgQcUIjJCkaEjM1JykrHBJDRDU2KCorIVY3ODwtHh8FST8RYlRGR0hKPD0jX/xAAbAQABBQEBAAAAAAAAAAAAAAAAAgMEBQYBB//EAD0RAAEDAQQHBgIHCAMAAAAAAAEAAgMRBBIhMQVBUWFxgfATIpGhscHR4RQkMjNCUvEGI2JykqKywhWC0v/aAAwDAQACEQMRAD8A7jSlKEJSlKEJSlKEJQmozaDaOCxi6W4fdXPJRxdyeCoo1ZjyFULEp58S/Od6C1PC2RiGcc7h1Ouf6tdB1lqh2u2xWRl6U8BrKeihfKaNVmxHyo4ZA5SS8i3gciELPl3lARVW238pksrwWmDujyTp0jT6MsaZleBGjeic8xmNBlmdNPBZrIyyW9tHHvRAb5SNd0ZnLd38tW0NQ2zFhHFi9+qKF9CMgAZAb2RbLlrlVO7TZLZKRkECorvIGXOqlixULauqCaLZbYB5vSu767nc+t8oVTuCnPIf7yr4PJXZZaiY/wB61WTEraOZTA7MN4Z5K7IxCnXJlIPLMdtQ42FjX5u4u4/q3D/c2YrPjSM78XzOB3DDyI9FY/R424NYCsMXk5tk9R7hPqzuPurai2Zmi+YxG9jPUGl6RfsuK+Ns5cqPksQnH9qkMo/lU/GvP/eUX/C3I/vIX/FaU22Wn8ForxJ/2FPNJMMWuPrlitj+lMbt9Y7i3vFHszRCNj4ocvjW3a+W0QkJiVnNanh0i/KRHxGR8BvVF/8AbVYtLyGW1PDeZd+LwlTMe8CpuKaK4jzUpLEw6t1lP3g91T49NWuCnbtvDb8CMCmHWKGT7BoeuavOC7QW95H0ltMkqc0IOXYw4qewgVIVxC/8naLJ09hK9lOOBjJ3D2FQcwO7TsNbmG+VK/w4hMWg6aHh5zABmOrNgMlP8J760Fk0pZ7Vg00Ow4H58lXy2WSLMYbV2OlRmA7SW99H0ttKsqde6dV7GU6qewipOrNRkpSlCEpSlCEpSlCEpSlCEpSlCEpSlCEqv7Y7ZxYdEGYGSaQ7sMK+vK3IclGmbdXfkK2Nqtp4sPt2nlzOu6iL68jn1UQdZJ92prnmF4XJJM19eZNdyDILxWBOqKPuz1PWc+3Ou0hb2WOO87EnIbfkpFngdM6gy1r1Y4ZLLL55fMJLoj0VHzduD7EQ5824mq3jW0U2IStZYeckGk1x7KjgQhHjqNT1aa1k2ixaW/nOH2bbqL+czDgo4GNT1niDz4cAa28RnTDII7OyQNcSnKNeJJ9qWTsHbppyFZOr3SCWbvSuxaDk0bT6gcyrajQ26zBozOs7h1uU3s9s9FZQiGEacWY+s562b/LqqjpM0GIy4kx/J2uTaP8AsjcXJyeQYD3VecLia3hVbiYyyZFmdshnlq26PogVq4Hs2t1gwhl0NyrzE9atKxkRvDNfCpGiYe3fMZDeqKE7a68eCTaXXWsDRSmNFu4xhYuI90MUdTvRyL6yMODDmOojrBIrS2d2gMxa3nAju4vnE6mHVJHzQ8ezOovyfY6zI9lcaXNqdwg8WVTkD25cPsnrrd2t2bacLPbno7uHWNh7Q6425g68efImqt0PZSGyz4bDs3/ynXsz21kB95olZzHWsKx0qv7JbVreoVYdHcR6SxHQgjQkA67ufu4HtsFQZYnxPLHihCfa4PFQvLoGBBAIOhB1B7CKrdzsSqMZbKRrSU6kJrE314jp7qs1K7FM+L7B4jUeIyK45jXZqr221rwMIcRQQuTksy5mCT972D2N8KsxAYdTKR2EEH4EV4urRJUKSKHRtCrAEHwNVaXDLjDvTtN6e24tbMc3QdZgY6/uH/o+Gxz/AGe67Z+E8DqPHDeMkirmZ4jz+a84hsD0cnnOHStZ3A+gT0bdhXqHZqOyp/ZzytvC62uMR+bynRbhR8jJ2nLRT2jTnu19wXHYbuPpIWzHBgdGU/RZeo1nxHDY7iMxzIHQ9TD4jke0VaWTTNosruznBIG3Mdb1FlsccovMwPkujRShlDKQykZggggg8CCOIr3XEbBb3BG37RmurHPN7ZyS6DrMR/y8QeNdU2U2ut8Sh6a2feHBlOjofouvUfgeqtlZrVFaWX4jX24qmkidEaOCmqUpUlNpSlKEJSlKEJSlKEJWviGIRwRPNKwSONSzMeAA41sVynbrEjid6MOQ/klsQ90w4SPxSDPkOJ/0FMzzMgjMj8glsYXuDQtOxlkxO5/pG4BWJcxaQt7Cn9Kw+m3++qsW2WNyLuWdrrdXGgP6tPakJ6tM8vE9VS2OYvHZ27zP6qDRRpmeCqO86VFbHYI6795c63Vxq39WvsxjlkMs/AdVYGS0Gd5tc2QwaN+zgMzt5q+bGGNELOZ626lsYbh0GFWZ1yVFLyP7TnrPeToB3CsGyuDsWe+uR+Uz8FP6KP2YxyOWRP8A1r5in5XfR2vGKACeYdTMdIUPxfLuqzVGllc1hqe8/Fx3ahzzO6ida0E4ZNy49YeK53tlctLfPGnGO3ES/wBpeOIh/A3wrrFvAI0VF9VFCjuUZD4AVyzZmDznEw5GjyPdn+ziBhtc+WbF3+ya6vWzsEXZwtHW/wA6qqkdeeT11Si5x5Q8HdLlb+zR/OIEDygKdyWPMqRvDQuAPSXjukHqqw4JjMd3Ck8RzVhw61PWp7RU9d2SyFGPrRksh19FipXPIEZ6MdDXKXabDbqaSOIBfXubZM90rw86ts+Kc14odDpkQxpTR/0tl5n2xlvGz4JcE3ZOxyKmdrNlHeQXtkejvI/ASgey3Vnlprx4HqI39lNrEvUII6O4j0libRlI0JAOpXP3cD2ymGYpHcxLLCwdG4EfcR1EcjUFtRskZmF1at0N4nquNA+Xsvz5Z+B0rLNkbI3sLRgRg12zcd3mOCsS0tPaR41zG3eN/qrPSqvsttoLhjb3C9BeJo0baBsutM/fl7sxrVoqHNC+F1x4x6xG0J1j2vFWpSlKZS1XMa2VJk86s36C66z+jl/ZlXrz+lWxgO0onZoZV6G6QenE386H2kPMVN1E49s6l0FbMxzR6xTJ66H8V5qeNTGzNkaI5uTtY+I3atWwslhabzOY2/NS1VbGMCmtpv6Qw09HcrrJGPUnXiVZfpH49h1rdwPHHZzbXShLpRnp6kqj9JEeXNeIqcrsUs1ilvNOPkR7g9Yoexk7KH9FYNitsosTthNF6Lg7skZ9aNhxU9nI9ffmBYK4ziBbC7oYnbg9Gclu4l9tCfnQPprx/wBnPsFpdrLGskbBkdQysOBDDMEeFeh2K1stcQkZzGwrPTQmJ10rNSlKmJlKUpQhKUpQhQG3G0ZsbOSZRvSnJIl+lJId1Bl16nPLkDVK2cwfzaBUY70hJeV+t3fV2J69dO4Ctra67N1iscA1isk6V+RlmBEYP1UDN+9UbtfijxQiOH84nYRRDkW4v3KMzn3VkNOTummbZGcTx38BirewsDGGU8lGMn9I33O0s28JJvxCff31bJ5wis7HJVBYnkAMyfcK08DwhbWBIE4INT1sTqzHtJzNQPlCvWaKOyh+eu23B2INXY9nAd2dUVBaJmxMwaMBwzJPmT4Kd92wvOfvs9l78n+csU14wya5mZxn1KvoIPDI++rQ7AAk6DLXPhl151gw2wWCKOFPVjUKPAZZ954+NV/bvEGMaWUJ/KLtujXL2VPzjnsyzHv5Vy4bZarrNZw3D5Bdr2MVXavX9VveTqLpvOL8jIXEm5EOGUUPopkOrM5nLsFXOtXC8OS3hjgjGSRqFHgOJ7Tx8a2q37WhjQ1uQwCpsTiUqMxvA1uVU7xjmjO9FKoBZDwOh0ZSNGU6Ee+pOlKQuST4Tc2l0TaRiK4ILPbDPza6VfWe3J9VhxMZ1HUSNDZ9m9robwFRnHOvrwvo6kcdDxHb78qulVranYSG9IkBMNyvqzx6OMuG99IfHtqut2jorWKnB2347fVOwzOiyxGxR+0+yMV6oJzjmX1JV9dSNR3jPq92VQ9jtXNZMtviYyB0S6XWN+W/poe33jrOQbQ3WHMIsTTfiJyW7iBKHl0gA0PgD2HjVmZIbqHXcmhcdjK3+/hWZljlso7G0tvM1Eav5T7Hw1qe0tl78Zo7X8x7rZjkDAMpBBGYIIIPaCONeqqC7OXFgS1g3SwZ5tayt7+ikPqnsPxqXwfaiG4Yx+lFOPWhlG7IO4H1h2jOoMlnwvxG83zHEauOW9Ptk1OwPWSmKUpUROqOxvBVuUAzKSId6ORfWjYcGHZ1EdYrXwDGmkLwTgJdRZb6j1WB9WWPmjfA6VM1A7VYU7KtzbaXUGZT9tfbibmGHDt5VKhcHjsnngdh+B17M9tWngt77ee/5qcljDAqwzUggg8CDoQa8eSrEGgafC5Dn0B6SAni0Mh0HbuNmPHLqrWwXFkuoEmj4OOHWpGjKe0HMVpY7ObWa3xFf/DuFly9qGUhZB27uYYd1WmhrS6y2nsn4B2B3HV8FFtkYlivjVjyXW6V8RwQCNQeBHXX2t8qFKUpQhKw3l0sUbyOckRSzHkFGZPuBrNVN8ql2fMxbKcnu5UgGXEKfSlPhGre+kvcGNLjkF0Ak0CrGy+9JE11IMpLqRp2z6g/za9yxhBWrhkfnN7LdHWODOCHlmPnnHjkmf7Jre2ixDzW0d0HpBQkaj6TehGAO8j3VnwPDBbW8cI13FAJ5txZvFiTXmskzn35zm8kDhmfKg4ErSNYBdjGQ6+a2bu6WJGkkIVEBZieoDjVU2QtmupnxOYEb43LdT7EY9rvb/PnWLGZDid35khPmsBDXLD22Hqwg+GvjyreuMaWUzQxOYILYLvzrluqUYEwqOBG6CDlw0GR63WROjjuj7TqV/hacubsMM6cUlzw51TkMt5+SncUxOO2ieaVt1EGZP3AcyToBUTsJgsksr4pcruyzDKGM/oour95h8CfpVrYRh7YtKtzOpWwjbOCJhrOw/SyD6A6h1+/PoNaLRWj/orL7/tnyGzjt8FCtE3amgyHmlKUq5UZKUpQhKUpQheJoVdSrqGVhkVYAgjkQdDVGxjY7zINc2E62wzzeGXM2zZ8+uP63AcxV8r4RSXMa9t1wqNhRkahUHD9uE3liu082lb1SxDQydscw9Ejx8amMUwSG5UCVA2WqsNGXkUcajwNaWO+T3MM1myRhtWtpV37WQ89zjE37SZeHGqdBiEthJ0QLWjf8PdEvbN/YXI1QdjaDrNUFp0Jj2lldQ7PgeuKlstn4ZRUK1iK8tPVPnsI9liFuFHY2iyeORqQwraGG4JVGykX1o3BSVfrI2viNKj7DbWJmEdwrWsrcFly3H7Y5R6Djtz1rNfWtteSPFIjdJDuHpMihXfGa9HKNerqqilicCWzsLSNYHKtMjxFOamNcKVjdUbD1VTlKrnR3tpwPnsI6m3UuFHY2iyeORrfwnaWC4JVG3ZR60UgKSr3o2viMxUV1ncBeb3htHvrHNOiQE0OBUXBH5lf7o0t7zMgdSTLqwHLfXXvFWG+tBLE8Taq6sp7mBB++o7a3C2uLV1TSVMpIj1h4zvLl35ZeNbWB4oLm3jnX21BI5Hgw8CCKckJexswzGB4jI8xhySWi64s1Zj363qc8kuNm5wyIOc5YC0EnfFoM+9Ch8auVcf8j90YcUxO0J0LdKo/eIJHeJF91dgr0yJ/aMa/aAVmnC64hKUpTiSlc523uBJi1pD+pt5pvGRliU+AVvfXRq5bt2fN8btpnO7HPbPAGJyG+j74BPVmGWoOkQ42WQNzoU/Z6dq2u1RuMAz39tB7EINzJ3g7kI+1vHwrPtTikiKtvbDO5nzCHqjUevK3ILnp2kVJTzwxFpXaNMwFLsyrouZAJJ6t5vfVeudtRK5jsITcy8DJluwr9aQ8QM88hx6qwtmiltD2COMuDRyrnjz8QKK+dRtanE+PJZbiwiw6wMayiH6UpGbszeuyji0h4KOrTlWts1sQ1wsfnEZhskO9HasfTlPHpbk8zx3fu69LBZGt8QjOKRmWaVt2CYMGhjJyyVYshuNmfW1PLrNdVrV2TR7rPV0xvPJrz9+OrVTFV0z6m7SgGFF8VQBkBkBoAOA7AK+0pVimEpSlCFpYtjUFqnSXEqxJnkCx4nkANSewCqvL5VIct6K2u5k6nSFgp7iatN7g0MzxySxJI0ee4XAO7vZZkA6eyPdWK92itoHEUtxFG5yyV5FU9mhOgroouGqyYPiYuYUmEckYb2ZV3XHVqOXI9YqKxfb+ytZ+gnlMcmQJzjkKjPUekF+7OrCDnrUZjGKWkRUXUkCk+qJjHnl2B+r4UBBWfC8aguV34JUlUcdxgcu8cR41u1VcU2DtrjKe2Pm0/FJrcgA9Y3lX0XX/AHnVnhUhVDHeYAAnLLMganLqzOZyoNECute6wXtjHMhjlRZEPFXAYe41npXF1Ui98maqCLOXo0JzNvMvTWx7lb0kPapz5ZVFS7MzQCKAFVaYuotZN+e0bcG96EpHSQZjgDnqONdMpnSXtbIKPFVwCmIXHjf3WHuF9ONSdILtt6I/2F4NB3Pll151JXOPWV2VivomtpvZMno5cjFOumXbnlXS7i3WRSjqrqeKsAQe8HSqJtVsnb2sLSx3C2sWesMy9LbMTrkIjmyk/se6qybRrHm8zB20Gh8dfMEnan2zOaKHEddey0ZMUnwxo+mkNzYuQombIyRE8N8jR17fu4GU2btHgmuYcj0DOJoW4rlL66A8NGGeXJs+uqNh2J26oRcwXFvbygqQgka1k5MqSDejOeRBU9VWrCdubGKGOGOd5iihVyilaQgcAckAJyyHhVNa7JM1paIyXHOjcDrBwqAcwdoO2qlRSNqCTTZj5Y40WXYqPd2on5NbZ+9YvxrtdcNwrFLqC/mxGKxLq8IjCSSrHJkpBLbuTZE7oG6cjXYdnccS9tYrqMEJKgYA8RzBy6wQR4VsLGx7LPG14oQAPJVVpYWyEkYEmikaUpUpR0rj+PqmJ3FxFeMxFvOyJb75RVCjJJCqkFi4JO8TwOQ4V2CuYeV7DoprjD4jGhklnZmfdG+Y4VzZCw13SXXSkvkbE0vdkASn7O4NkFW11UKp0+EWltIVTDZJcvbJRk7w0jmta82zIzicxQRlWURW7dLcZsCBumP5NCCQeupXCdmbKea5Q2yZQyhF9fLLcUnr47298K28AkhW+uLaC3ijSBEO+qgNvPxBPLI/A86o5NPtAdcjNQATWgwNOO0K4o7C7QAmmHyA9VpbJYZNiU0VxPnHb2b7qRMSZWkjA9OY5DI8D/smunVVNjW3bnEIuU6Sf82MfjGatdWDJjMxsh1gHxCr31vGuaUpSlJKUpShCV+f9tEntLi+imt0l86kDJO6MzKoYsvQvwGYIUjsr9AUpTXXUlzbyqvkxtpo8NhW4DBvS3Q2e8EJ9AHPhpwHLKuZbY2lxDeXomtPOTc6QylXbcGeatEV03gMly6svf3egNdD6Gq4WVFFUfJZhE9th6JcAqxdmVG4orZZKR1a5nLqzq3UpSCamqWBQUSlKUISlKUISqV5Q9nZp3tbmGMXHm7MWgJA397LJlz0JBXh3Vda+M+Qz5a+6utNDUIXG5dui5m3GlRiyDo5bfpEjKAh1zRs8ycjqNMqxw7Xz8FZIyeuKymLHwZt2pjye3axWVxeSHdSSeWUnX1RkOHXqDUptzj72tvFNE3GaMHr3lOZI7iBVXLpuUWgwMjrjQGpz8FYAvLO0c7fr+K1MNxmecw2cUcwnm3lFxdRCFPRUszBF4kKCQo45DM12DZ/BUs7aK2jJKRIFBPE5cSe0nM+Nc6xSfo7vDn5Xip/zUeL/FXVasdH211sgErhTMKBbnO7S641pklKUqcoKVzPaZulxsfRtrQeDTuf8CV0yuUYNcecXF7d8RLcsiHmkA6JMvEOfGqjTUvZ2N2+g65VUuxMvTDdio7YY7xvX+leSjwUKv4GvGxCb8l9cfrLplB5iL0R95r75NjvWZk/WTyt73y/Cvfk4H5Aj9bvK/2nNZG093t+LW+v/lW8eNzmevFb+EPuYvMv661jcdpicofEBquFUrFG6LELCbgGeSBv71M1H2k+NXWtRoyS/ZGHdTwNFAnbdkcErFa3SyIHjYMjcGGoORI0PeDWjtNiy2tpNOxy3I2y7WIyQDtLEVqbBxBcNtADn8ipz782PxOXhVlTCqYrjRT1KUri6lKUoQlKUoQlKUoQlKUoQsFtfJIXCMGMblHy9lgASp7cmHvrPVK2LxONL7EbPe9MXLTLn7QdVDgdqlR76utdIouA1Sq35RMV83w64cesy9GvfL6GngWPhVkqi7Xyed39tZLrHARcz8tNIkPfxy5EU1JI2JhkdkMUoNLjdGtQW1Vr5ngQg4MViQ97MHf4g1m8pMeVjbr/AF0I9ykVk8oydM9ja/rbgE/VXLe+DGtjyiR76Wq/SvIR7yayUD+9C52Zc9x8h7FWD24PA1ADrxWx5QZjHbLOOMNxDL9l/wDWuxo4IBGoOo8a5Ltva9Jh9yvH5Jm+x6f+GuhbFYh0+H2suee9BHn3hQD8Qauv2dfWzubsPsFC0g2kgO5TVKUrRquUTtbi3mtlcXGeRjidh3gHd/iyrnGEW3muGovAx25Y9+4Xb4k1ZfK9JvWUdv8A8TcwxH6u90jfwxmq3tvddFh9y39Uyj9/0P8AFWX086++GAazX0A91Z2EUa961/J1BuYbbjmpb7TE198ny7thGh0KNIh71kYGpXArToraGP6ESA94UZ/HOovZ89DdXdsetxcJ9Wb18u6RT9qs5I/te2prN7lUj/ZWTRducKenwXvbeM+amZdWt3jnH90wY/w51dIpg6hlOasAwPMEZg+4ioaeAOrIwzVgVI5hhkfga1fJ5dlrIQuc5LZ3t2/uz6J8UK1e6BmrG6LYa+P6eaiWxtHB21b2NbPC6mt2kOcMJdzGeDvkBGT2L6Z7yK0vJ6+VkICc2tpJYG/u3O771Knxqy1V4H81xV0Okd6gkTl0sI3ZF72Qq3hWjGIooORqrRSlK4upSlKEJSlKEJSlKEJXwsBqeA419qvbdXxW1MMfz10wt48ucmjN3Km8c+qgYoJoq7gOx0d9At5vyQzvcTTxyx5BwHfdUEEZMN1FOXfzOfQUBAGZzOWpyyz7cuqsVjZrDGkSDJI1VF7lGQ+6s9dJquAUWljOKpawSTyH0I1LHt5KO0nIDvqrbIWDiJrib84um6WTsz9RO5Vy07TWHba487vbfDl1RSLi4+qvzaHvOviKlcexQW1tLOf0aEjtPBR4sQKzem5ybtmZmcT7D38FOsjRjIcgqlayeeY4zjWKzjKjlvNmD8Wb7NS+1a79xYRc7npPCJC335Vp+S7DDHZ9M+slw5kYniRwX8W/erduX6TFoU49DbSP3GRgg+C/GqyVwFpLW5RtIHIHH+op5gPZ1ObiD5/BWGWIMpU8CCD3EZGvnkTviLOWyc/KWc7x9u6xLofHNh4VkqJ2Ok6DHpoxot1arJ+9E2778sz41M/Z2a7M6LaK8x+pTWkWVYHbF1alKVtlSLnvlEl38Qw6EcF6edh9VQifF2qt7ajpfNbX9fcLvDmkXyj/AHKPGpnHX6TG5D1Q2caDsMsjOfHJRURl0uLfs21v/FO3/wCFrF6Vkrbi78jfPV5kK5srf3FPzHryCslVrahvN7i1vOAV+gl+pNwJ7FcA+Jqy1D7X4f09lcR5ZkxsR3p6Q+K1QWVwErb2RwPA4FWEoqw04qYqv4ZN5ti7IdI72LeHLpYdD70P3cq3dmcR84tIJjqXjUnvAyb4g1o7a25EKXMYzktZFnXLiQvzi9xXP3VO0bKbNaw129p640TNob2kV4cVeagNtcJee2LQ/nEDCaE9e9Hru/vDNcu2pyCYOqupzVgGB5hhmD7iK91uRgqk4qM2bx5L22S4j0DD0l60Yesh7j8Mqk6oWIq2D3bXSKWsLlgZ1XXoJDp0oA9k56+76NXqGZXUMpDKwBBBzBB1BB5V0hcBXulKVxdSlKUISlKUISqdgU/9IX8l4Nbe2DQ256ndvnpR2ZZKDy8a8bYYzJcSf0XZH5Zx8vKOEEZ9bM/TI0y7eZ0tGD4VHawRwRDJI1yHM8ye0nMnvpWQScytylKxXUu4jt9FWPuBP4UlKXOdhZPOLm/vTqZJzGp/Zj4AeBT3V58q8rG0jhT1p5kTv4nL35Vl8lMeWHKx9uSRvjl/hptXlJiOGxcnkkP7gBX4g1j5JL2k3PP4ST/SD8FYtb9WA208yrVZWoijSNeCKqj90ZfhVcwZt/Fb5v1ccEfvBY/EVaaq2zB/L8SHX0kP8jVWQElkrjnT/ZqkyYOYN/sVaar7OY8ew1+p1njP2CR8SKsFQGKjLFMKb+vcfaSpWhXUtrOfoU1bRWF3L1XX6UpXoqzq5bHm+J4lJ/Wwxj+7iB/+yo/Zj07i/l53Aj8IkUD4sa3MFbemv26zfTfw7qj4KK19jE+Rlf8AWXNw3/yFR8FFef6RfWed28N6/pWgs47kY4nrxU9QilfGbLU8BVIpqq3k59G1ki/U3E0Y7g2f41aHQMCCMwRkQesHiKrPk7Gdo0uWXTTyyDuZtPuq0VLtp+sP4nx/VMwfdhYdhn/Ikjzz6FpIfCJ2Rf4QtT1UPYPHtxnhlXcS4uLh7aTP0JcpCrx59TgrmAeIPvvlehNrdBOdAqXDUvEsQdSrAMrAgggEEHiCDxFVJcHnwws9mGuLQnNrXP5SPPibdjxH7B8NauFKUCuEVUVgO09veKTA+bD1o2G7Ih5Mh1HxHbUrULjeyFtdnfkTdlHCWImOUdzrx8cxWimFYjb6Q3Md0g9m6UrJly6aPj3sprtAjFWilVlcZxEZ72Hxk9RW6TL+Jc6+B8Um03bW0HWc3nfwHop7yaKIqrDd3iRIZJHVEXizEADxNVZ9oJ8Qzjw8GKHPJryRSB2i3Q6u37RyA91bFtsDEXEt3JJeyjgZyOjX6kK+gPjVmVQBkAABwA0A7hRgEYlRuAbOxWUfRxA5k5u7HN5G62dus/dUnSlcXUrTxidUt5WdgqCNySeAG6a2yajsGsjiMqzMPyGJt6MH/wAS68JCP1KH1fpMN7gBmpralJc66FTfJaf+7IuxpP52rDj77uM4eeopKPgf9K+7EXsduslo7brreTxICDru+lyyGnOvO3nydzh9wfVS43D2CTLX+E1i3sLbfI0j7XaU5h3urMOBs7SNV31CudVWM9DjLA6LdW6kHm0JyI793Xxq1VVtv4zHHDeIM2tZVc5cSjHdkHiCKrbHi8x/mBbz1eYCkzYNvbMeuStNQmMJ+XYWeV2B70P+VTEUoZQynNSAQeYOoPuqJxb89wz/ANYP5GqRonC2x8fYpu1/cuXWRSlK9IWcXJsAb5fEF5X83x3W/GvGxK/kMB62DMf3nZvxr1h/o4jiicrlH/5kan8KybJLlY239ih94z/GvPdKC7NMP4mnyctBZcWMO4+oUtVf27xMw2Um585LlEgHEtJ6OnblnVgqnYi3neLQwDWO0Xpn5b7aID2j0T76g2NgMt52Te8eWrmaDmn5jRtBmcFZMGw4W9vFCP0aKveQNT4nM1DbUYtCpbeBMlrGbgENkAx9CJGA47xJ05DtqaxjFUtoJJ5PVRSe/ko7Sch41UtlMHe6vIIJRnJI4vrzkqr+bwHsz3fRqbo6yutMt92s/M+XmRtTNplETKDrZ1xXSME2EjbCILG5U5iNWYg5Okh9MujcQ6sx1/CoaHE5bGVbTEGz3jlBdZZJNyWQ8Em7Do3EdvSq1sSw2K4iaGZFkjcZMrDMH/Xt6q9Bc0EKga4tUBSoO42fvMNH5MGvrMfoifymIco2OkqjqU5N1DOtrB9o4LoHoZAXHrRtmsqdjxt6QNR3NIUlrw5SVKUpKUlKUoQlKUoQleJplRS7sFVQSWYgAAcSSeAqMvdo41k6GINcXPVDDkzDtkb1Y1/acjxrdw7Y2SdlmxEo+6QyWyZmBCNQ0hOszjtAUdQ66W1hKQ54atKxw58UObb0eH+KvddnNIPcX7F43yOMKAqgBQAAAMgANAABwFegKVIAAyUYkk1K4btnLJYYhiAhA3pYo7yLeXMeh6M+XbkHPhWbbOIXuFNLH9BZ05+j6RH2d4VZfLRhhWCHEEXea1f0x9KKX0JFPZw7szVS8n+IKFlsSd4RelET7cMvpKfDeyPeOVZbS8BikFpYMQQ7lgD4YeJVnZH329mTnh15+CtGD34ngimBzDoreJGvxzrNe2iyxvE4zV1KnuYZH76rexB6A3Fg3G3kJTtjl9JD4EkeIq1VlrQzspSG5ZjgcR5K1jN9grzVc2Bui1oInOb27vA392dP4StbOKn8vwsf+aPwRqjcDfosVvYeqRYpwO3Ldc+8/CpLFB+X4Wf/ADRHvRv8qtrIB/yTHfm73i2vrgokp+rEbMPArrVKUreqhXK5Yt3GMRH0ltW96MD91YtjHzsLbsiUfZ9H8K2sR/8A7d3229sf560Nihu2zR/qp54/syNl8CKwemR+/l4s/wASr6xnuM/7eqmbm4WNGkY5KilieQUZn4Cqv5O7VmhkvJB8pdyGTuUEhB3cffWbygTsbdbaM/KXUixDsBObnuAGvfWxj1/5nbJDbjOZt2GBO3LIE9ij0iagRMPYBjc3n+0e1f8AFPucL9Tk0eZ681X9qsXWe4ZX/M7HKSblJL+jhHPXq78+qul+S7Z94bZrm4GV1eN0snNRl8lH2BVPDmxqgbFbKC7uktR6dnZP0lzIeFxcHXdJ9oA8RyGR4iu51tdGWURRhwG4cNvFxx4UGpUlplL3U8et3xSlKVbKKlQe0Gxdre5GaIdIPVlQlJV+rIuTeBzHZU5ShCosmyGIQfm14lwv6u8T0u7p4hnn2sprWfEr+L57DZGH0raaGUeCMVauh0pBY0pYe4LnJ2sI9ayxBO+1c/yk19Xad29SwxBv/bbo97uK6LTKudmF3tXKgxtiUvzdikIPtXNwunb0cIY+BIrbi2Dmm/Pbx3U8YrYdBGexmBMrD94Vc6UoMAXC9xWlhWDQ2sYjt4kiTkigZ9p5ntOtbtKUpISlKUIWK7tVlRo5FDI6lWU8CGGRB7wa/Nd5h0uF4gYciz2pLxc57ZySyjmVBY/b+iK/TNUbyp7HPdwLcWwyvbU9JERxcDVo+3PLMDnp1mmLREJWFvXRyTkb7jqqkbUyebXFtiK/N6RT/Uk1RiP2SfuFW9TnqOFQOFYjFilkd4aOpSVOtG6x2ZHUHurS2HxF06TD5z8tbHJT9OM+ow7gQPEV55LG50ZDhR0eBH8NfY4cCFoGOAdUZOy4/NYr/wBDHLcj9JbOp7d0s3+VS+N6XeGnleoPerCojaj0cUw1+ZmQ+KgD+Y1I7YTdGtrN+qvbZ/c+tTbM76xZnbqf3OCZlH7uUdZArsApXwV9reqhXJ2ffxrEX6kW3j8QhY/77ax7M6PeL1C7f+JI2PxJr5s62/NfzH9JezAHmseUY/lNYdh/Thln6ri4lkH1c9xfggrAaTdfnndvaOfQKv7KKMYOJWONPOMVZjrHZxBR/aTasfBAB7q1cZlmeRIUjQ4lKXjhKsSIoifSnOfqHdGp46dmVbkcww+2Z5Bv3E8jP0a6tJJIfRjQDjkN1c+Qzq6eT7YxrVXurrJ764yMhGojX2YU/ZGmeXEjryFTdG2P6TLfP3baAb6Z8iSSfBMWmbs20/EceHzUzslszHh9rHbRahRmzdbsfWc9pPuGQ6qmKUrZKnSlKUISlKUISlKUISlKUISlKUISlKUISlKUISlKUIXIPKDs5Jhly2K2aFreT87hXq/rVHxPI68GOUXtABMkOK2R35IRmQP0kftxsOY106teyu4yRhgVYAgjIgjMEHQgjlXGdo9lpcCme7tVMuGyNnNCNWgJ9tR9Ht5aHqNU2kLAZD28Q74zGpw2Hl1lSZZ57ouPy9DtWntFdpPJhdxGc0ecZH644Ht0yqR8oUBbDpiOKBZB+4wb7s69YfgtvNBC0L5wrP5xHllkpzLFByXMnTiOHVUti1n0sEsX043X7SkfjWPM7Y5I7te4df8ANX9VcXC5rq6x7LoGF3nTQxSjhJGr/aAb8aVWPJdjAkwm0LHUR7hz/q2Mf+GlekrNqgbGb8+GOEYCSR7gbx6i7trpy3s/dUrf4rBhtvHHqclWOKNdZJCNAFXrJPE8zVKuRcYXeS4fbTjo2kJVnjDFN7Lhm3HLLsOXAV1zY3yaQ2j+dTSNd3Z/TSj1OyNMyE78yeWVZh2hXzWh7pHdwkuoMzX0VmLaGRgNHepRa+w2xUgl/pC/AN0wyii4rbKfZHOQ9beFX2lK0kcbY2hjBQBVrnFxqUpSlLXEpSlCEpSlCEpSlCEpSlCEpSlCEpSlCEpSlCEpSlCEry6AgggEEZEHUHPiCK9UoQuVY/sJNhjtdYYhkt2O9NZjiObwcj+z9/AZsGxuK6TfhbPqZTo6nrV14g10+qVtj5K7a+YzIWtbkjWaHQt/aKCA3foe2qXSGh47Wb7Tddt28fiptntjosDiFxX/ALStatJArEKksoAB01kY/jSuvYB5HLWG3SOQmZxnm+QXe3mLcNcuOXE8KVcMF1oBUMmpqv/Z"/>
          <p:cNvSpPr>
            <a:spLocks noChangeAspect="1" noChangeArrowheads="1"/>
          </p:cNvSpPr>
          <p:nvPr/>
        </p:nvSpPr>
        <p:spPr bwMode="auto">
          <a:xfrm>
            <a:off x="0" y="-1081088"/>
            <a:ext cx="200977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AutoShape 4" descr="data:image/jpeg;base64,/9j/4AAQSkZJRgABAQAAAQABAAD/2wCEAAkGBhQRERUSEhQWFBMWFxkZGRgWFxQZGBkhFxwdGBgYGBcYHCYeHBwkHBYXIDAgIycpLCwsGh8xNTAqNSctLCkBCQoKDgwOGg8PGiwkHyU1KiwqLCwsLCwvLCw0LyosNTAvMiwsLCwsLCwvLyopLCwsLCktLCouLSwwLCkpLCksLP/AABEIAO0A0wMBIgACEQEDEQH/xAAcAAEAAgMBAQEAAAAAAAAAAAAABQYDBAcCAQj/xABPEAACAQIDBAUHBwgIAwkBAAABAgMABAURIQYSMVETQWFxgQcUIjJCkaEjM1JykrHBJDRDU2KCorIVY3ODwtHh8FST8RYlRGR0hKPD0jX/xAAbAQABBQEBAAAAAAAAAAAAAAAAAgMEBQYBB//EAD0RAAEDAQQHBgIHCAMAAAAAAAEAAgMRBBIhMQVBUWFxgfATIpGhscHR4RQkMjNCUvEGI2JykqKywhWC0v/aAAwDAQACEQMRAD8A7jSlKEJSlKEJSlKEJQmozaDaOCxi6W4fdXPJRxdyeCoo1ZjyFULEp58S/Od6C1PC2RiGcc7h1Ouf6tdB1lqh2u2xWRl6U8BrKeihfKaNVmxHyo4ZA5SS8i3gciELPl3lARVW238pksrwWmDujyTp0jT6MsaZleBGjeic8xmNBlmdNPBZrIyyW9tHHvRAb5SNd0ZnLd38tW0NQ2zFhHFi9+qKF9CMgAZAb2RbLlrlVO7TZLZKRkECorvIGXOqlixULauqCaLZbYB5vSu767nc+t8oVTuCnPIf7yr4PJXZZaiY/wB61WTEraOZTA7MN4Z5K7IxCnXJlIPLMdtQ42FjX5u4u4/q3D/c2YrPjSM78XzOB3DDyI9FY/R424NYCsMXk5tk9R7hPqzuPurai2Zmi+YxG9jPUGl6RfsuK+Ns5cqPksQnH9qkMo/lU/GvP/eUX/C3I/vIX/FaU22Wn8ForxJ/2FPNJMMWuPrlitj+lMbt9Y7i3vFHszRCNj4ocvjW3a+W0QkJiVnNanh0i/KRHxGR8BvVF/8AbVYtLyGW1PDeZd+LwlTMe8CpuKaK4jzUpLEw6t1lP3g91T49NWuCnbtvDb8CMCmHWKGT7BoeuavOC7QW95H0ltMkqc0IOXYw4qewgVIVxC/8naLJ09hK9lOOBjJ3D2FQcwO7TsNbmG+VK/w4hMWg6aHh5zABmOrNgMlP8J760Fk0pZ7Vg00Ow4H58lXy2WSLMYbV2OlRmA7SW99H0ttKsqde6dV7GU6qewipOrNRkpSlCEpSlCEpSlCEpSlCEpSlCEpSlCEqv7Y7ZxYdEGYGSaQ7sMK+vK3IclGmbdXfkK2Nqtp4sPt2nlzOu6iL68jn1UQdZJ92prnmF4XJJM19eZNdyDILxWBOqKPuz1PWc+3Ou0hb2WOO87EnIbfkpFngdM6gy1r1Y4ZLLL55fMJLoj0VHzduD7EQ5824mq3jW0U2IStZYeckGk1x7KjgQhHjqNT1aa1k2ixaW/nOH2bbqL+czDgo4GNT1niDz4cAa28RnTDII7OyQNcSnKNeJJ9qWTsHbppyFZOr3SCWbvSuxaDk0bT6gcyrajQ26zBozOs7h1uU3s9s9FZQiGEacWY+s562b/LqqjpM0GIy4kx/J2uTaP8AsjcXJyeQYD3VecLia3hVbiYyyZFmdshnlq26PogVq4Hs2t1gwhl0NyrzE9atKxkRvDNfCpGiYe3fMZDeqKE7a68eCTaXXWsDRSmNFu4xhYuI90MUdTvRyL6yMODDmOojrBIrS2d2gMxa3nAju4vnE6mHVJHzQ8ezOovyfY6zI9lcaXNqdwg8WVTkD25cPsnrrd2t2bacLPbno7uHWNh7Q6425g68efImqt0PZSGyz4bDs3/ynXsz21kB95olZzHWsKx0qv7JbVreoVYdHcR6SxHQgjQkA67ufu4HtsFQZYnxPLHihCfa4PFQvLoGBBAIOhB1B7CKrdzsSqMZbKRrSU6kJrE314jp7qs1K7FM+L7B4jUeIyK45jXZqr221rwMIcRQQuTksy5mCT972D2N8KsxAYdTKR2EEH4EV4urRJUKSKHRtCrAEHwNVaXDLjDvTtN6e24tbMc3QdZgY6/uH/o+Gxz/AGe67Z+E8DqPHDeMkirmZ4jz+a84hsD0cnnOHStZ3A+gT0bdhXqHZqOyp/ZzytvC62uMR+bynRbhR8jJ2nLRT2jTnu19wXHYbuPpIWzHBgdGU/RZeo1nxHDY7iMxzIHQ9TD4jke0VaWTTNosruznBIG3Mdb1FlsccovMwPkujRShlDKQykZggggg8CCOIr3XEbBb3BG37RmurHPN7ZyS6DrMR/y8QeNdU2U2ut8Sh6a2feHBlOjofouvUfgeqtlZrVFaWX4jX24qmkidEaOCmqUpUlNpSlKEJSlKEJSlKEJWviGIRwRPNKwSONSzMeAA41sVynbrEjid6MOQ/klsQ90w4SPxSDPkOJ/0FMzzMgjMj8glsYXuDQtOxlkxO5/pG4BWJcxaQt7Cn9Kw+m3++qsW2WNyLuWdrrdXGgP6tPakJ6tM8vE9VS2OYvHZ27zP6qDRRpmeCqO86VFbHYI6795c63Vxq39WvsxjlkMs/AdVYGS0Gd5tc2QwaN+zgMzt5q+bGGNELOZ626lsYbh0GFWZ1yVFLyP7TnrPeToB3CsGyuDsWe+uR+Uz8FP6KP2YxyOWRP8A1r5in5XfR2vGKACeYdTMdIUPxfLuqzVGllc1hqe8/Fx3ahzzO6ida0E4ZNy49YeK53tlctLfPGnGO3ES/wBpeOIh/A3wrrFvAI0VF9VFCjuUZD4AVyzZmDznEw5GjyPdn+ziBhtc+WbF3+ya6vWzsEXZwtHW/wA6qqkdeeT11Si5x5Q8HdLlb+zR/OIEDygKdyWPMqRvDQuAPSXjukHqqw4JjMd3Ck8RzVhw61PWp7RU9d2SyFGPrRksh19FipXPIEZ6MdDXKXabDbqaSOIBfXubZM90rw86ts+Kc14odDpkQxpTR/0tl5n2xlvGz4JcE3ZOxyKmdrNlHeQXtkejvI/ASgey3Vnlprx4HqI39lNrEvUII6O4j0libRlI0JAOpXP3cD2ymGYpHcxLLCwdG4EfcR1EcjUFtRskZmF1at0N4nquNA+Xsvz5Z+B0rLNkbI3sLRgRg12zcd3mOCsS0tPaR41zG3eN/qrPSqvsttoLhjb3C9BeJo0baBsutM/fl7sxrVoqHNC+F1x4x6xG0J1j2vFWpSlKZS1XMa2VJk86s36C66z+jl/ZlXrz+lWxgO0onZoZV6G6QenE386H2kPMVN1E49s6l0FbMxzR6xTJ66H8V5qeNTGzNkaI5uTtY+I3atWwslhabzOY2/NS1VbGMCmtpv6Qw09HcrrJGPUnXiVZfpH49h1rdwPHHZzbXShLpRnp6kqj9JEeXNeIqcrsUs1ilvNOPkR7g9Yoexk7KH9FYNitsosTthNF6Lg7skZ9aNhxU9nI9ffmBYK4ziBbC7oYnbg9Gclu4l9tCfnQPprx/wBnPsFpdrLGskbBkdQysOBDDMEeFeh2K1stcQkZzGwrPTQmJ10rNSlKmJlKUpQhKUpQhQG3G0ZsbOSZRvSnJIl+lJId1Bl16nPLkDVK2cwfzaBUY70hJeV+t3fV2J69dO4Ctra67N1iscA1isk6V+RlmBEYP1UDN+9UbtfijxQiOH84nYRRDkW4v3KMzn3VkNOTummbZGcTx38BirewsDGGU8lGMn9I33O0s28JJvxCff31bJ5wis7HJVBYnkAMyfcK08DwhbWBIE4INT1sTqzHtJzNQPlCvWaKOyh+eu23B2INXY9nAd2dUVBaJmxMwaMBwzJPmT4Kd92wvOfvs9l78n+csU14wya5mZxn1KvoIPDI++rQ7AAk6DLXPhl151gw2wWCKOFPVjUKPAZZ954+NV/bvEGMaWUJ/KLtujXL2VPzjnsyzHv5Vy4bZarrNZw3D5Bdr2MVXavX9VveTqLpvOL8jIXEm5EOGUUPopkOrM5nLsFXOtXC8OS3hjgjGSRqFHgOJ7Tx8a2q37WhjQ1uQwCpsTiUqMxvA1uVU7xjmjO9FKoBZDwOh0ZSNGU6Ee+pOlKQuST4Tc2l0TaRiK4ILPbDPza6VfWe3J9VhxMZ1HUSNDZ9m9robwFRnHOvrwvo6kcdDxHb78qulVranYSG9IkBMNyvqzx6OMuG99IfHtqut2jorWKnB2347fVOwzOiyxGxR+0+yMV6oJzjmX1JV9dSNR3jPq92VQ9jtXNZMtviYyB0S6XWN+W/poe33jrOQbQ3WHMIsTTfiJyW7iBKHl0gA0PgD2HjVmZIbqHXcmhcdjK3+/hWZljlso7G0tvM1Eav5T7Hw1qe0tl78Zo7X8x7rZjkDAMpBBGYIIIPaCONeqqC7OXFgS1g3SwZ5tayt7+ikPqnsPxqXwfaiG4Yx+lFOPWhlG7IO4H1h2jOoMlnwvxG83zHEauOW9Ptk1OwPWSmKUpUROqOxvBVuUAzKSId6ORfWjYcGHZ1EdYrXwDGmkLwTgJdRZb6j1WB9WWPmjfA6VM1A7VYU7KtzbaXUGZT9tfbibmGHDt5VKhcHjsnngdh+B17M9tWngt77ee/5qcljDAqwzUggg8CDoQa8eSrEGgafC5Dn0B6SAni0Mh0HbuNmPHLqrWwXFkuoEmj4OOHWpGjKe0HMVpY7ObWa3xFf/DuFly9qGUhZB27uYYd1WmhrS6y2nsn4B2B3HV8FFtkYlivjVjyXW6V8RwQCNQeBHXX2t8qFKUpQhKw3l0sUbyOckRSzHkFGZPuBrNVN8ql2fMxbKcnu5UgGXEKfSlPhGre+kvcGNLjkF0Ak0CrGy+9JE11IMpLqRp2z6g/za9yxhBWrhkfnN7LdHWODOCHlmPnnHjkmf7Jre2ixDzW0d0HpBQkaj6TehGAO8j3VnwPDBbW8cI13FAJ5txZvFiTXmskzn35zm8kDhmfKg4ErSNYBdjGQ6+a2bu6WJGkkIVEBZieoDjVU2QtmupnxOYEb43LdT7EY9rvb/PnWLGZDid35khPmsBDXLD22Hqwg+GvjyreuMaWUzQxOYILYLvzrluqUYEwqOBG6CDlw0GR63WROjjuj7TqV/hacubsMM6cUlzw51TkMt5+SncUxOO2ieaVt1EGZP3AcyToBUTsJgsksr4pcruyzDKGM/oour95h8CfpVrYRh7YtKtzOpWwjbOCJhrOw/SyD6A6h1+/PoNaLRWj/orL7/tnyGzjt8FCtE3amgyHmlKUq5UZKUpQhKUpQheJoVdSrqGVhkVYAgjkQdDVGxjY7zINc2E62wzzeGXM2zZ8+uP63AcxV8r4RSXMa9t1wqNhRkahUHD9uE3liu082lb1SxDQydscw9Ejx8amMUwSG5UCVA2WqsNGXkUcajwNaWO+T3MM1myRhtWtpV37WQ89zjE37SZeHGqdBiEthJ0QLWjf8PdEvbN/YXI1QdjaDrNUFp0Jj2lldQ7PgeuKlstn4ZRUK1iK8tPVPnsI9liFuFHY2iyeORqQwraGG4JVGykX1o3BSVfrI2viNKj7DbWJmEdwrWsrcFly3H7Y5R6Djtz1rNfWtteSPFIjdJDuHpMihXfGa9HKNerqqilicCWzsLSNYHKtMjxFOamNcKVjdUbD1VTlKrnR3tpwPnsI6m3UuFHY2iyeORrfwnaWC4JVG3ZR60UgKSr3o2viMxUV1ncBeb3htHvrHNOiQE0OBUXBH5lf7o0t7zMgdSTLqwHLfXXvFWG+tBLE8Taq6sp7mBB++o7a3C2uLV1TSVMpIj1h4zvLl35ZeNbWB4oLm3jnX21BI5Hgw8CCKckJexswzGB4jI8xhySWi64s1Zj363qc8kuNm5wyIOc5YC0EnfFoM+9Ch8auVcf8j90YcUxO0J0LdKo/eIJHeJF91dgr0yJ/aMa/aAVmnC64hKUpTiSlc523uBJi1pD+pt5pvGRliU+AVvfXRq5bt2fN8btpnO7HPbPAGJyG+j74BPVmGWoOkQ42WQNzoU/Z6dq2u1RuMAz39tB7EINzJ3g7kI+1vHwrPtTikiKtvbDO5nzCHqjUevK3ILnp2kVJTzwxFpXaNMwFLsyrouZAJJ6t5vfVeudtRK5jsITcy8DJluwr9aQ8QM88hx6qwtmiltD2COMuDRyrnjz8QKK+dRtanE+PJZbiwiw6wMayiH6UpGbszeuyji0h4KOrTlWts1sQ1wsfnEZhskO9HasfTlPHpbk8zx3fu69LBZGt8QjOKRmWaVt2CYMGhjJyyVYshuNmfW1PLrNdVrV2TR7rPV0xvPJrz9+OrVTFV0z6m7SgGFF8VQBkBkBoAOA7AK+0pVimEpSlCFpYtjUFqnSXEqxJnkCx4nkANSewCqvL5VIct6K2u5k6nSFgp7iatN7g0MzxySxJI0ee4XAO7vZZkA6eyPdWK92itoHEUtxFG5yyV5FU9mhOgroouGqyYPiYuYUmEckYb2ZV3XHVqOXI9YqKxfb+ytZ+gnlMcmQJzjkKjPUekF+7OrCDnrUZjGKWkRUXUkCk+qJjHnl2B+r4UBBWfC8aguV34JUlUcdxgcu8cR41u1VcU2DtrjKe2Pm0/FJrcgA9Y3lX0XX/AHnVnhUhVDHeYAAnLLMganLqzOZyoNECute6wXtjHMhjlRZEPFXAYe41npXF1Ui98maqCLOXo0JzNvMvTWx7lb0kPapz5ZVFS7MzQCKAFVaYuotZN+e0bcG96EpHSQZjgDnqONdMpnSXtbIKPFVwCmIXHjf3WHuF9ONSdILtt6I/2F4NB3Pll151JXOPWV2VivomtpvZMno5cjFOumXbnlXS7i3WRSjqrqeKsAQe8HSqJtVsnb2sLSx3C2sWesMy9LbMTrkIjmyk/se6qybRrHm8zB20Gh8dfMEnan2zOaKHEddey0ZMUnwxo+mkNzYuQombIyRE8N8jR17fu4GU2btHgmuYcj0DOJoW4rlL66A8NGGeXJs+uqNh2J26oRcwXFvbygqQgka1k5MqSDejOeRBU9VWrCdubGKGOGOd5iihVyilaQgcAckAJyyHhVNa7JM1paIyXHOjcDrBwqAcwdoO2qlRSNqCTTZj5Y40WXYqPd2on5NbZ+9YvxrtdcNwrFLqC/mxGKxLq8IjCSSrHJkpBLbuTZE7oG6cjXYdnccS9tYrqMEJKgYA8RzBy6wQR4VsLGx7LPG14oQAPJVVpYWyEkYEmikaUpUpR0rj+PqmJ3FxFeMxFvOyJb75RVCjJJCqkFi4JO8TwOQ4V2CuYeV7DoprjD4jGhklnZmfdG+Y4VzZCw13SXXSkvkbE0vdkASn7O4NkFW11UKp0+EWltIVTDZJcvbJRk7w0jmta82zIzicxQRlWURW7dLcZsCBumP5NCCQeupXCdmbKea5Q2yZQyhF9fLLcUnr47298K28AkhW+uLaC3ijSBEO+qgNvPxBPLI/A86o5NPtAdcjNQATWgwNOO0K4o7C7QAmmHyA9VpbJYZNiU0VxPnHb2b7qRMSZWkjA9OY5DI8D/smunVVNjW3bnEIuU6Sf82MfjGatdWDJjMxsh1gHxCr31vGuaUpSlJKUpShCV+f9tEntLi+imt0l86kDJO6MzKoYsvQvwGYIUjsr9AUpTXXUlzbyqvkxtpo8NhW4DBvS3Q2e8EJ9AHPhpwHLKuZbY2lxDeXomtPOTc6QylXbcGeatEV03gMly6svf3egNdD6Gq4WVFFUfJZhE9th6JcAqxdmVG4orZZKR1a5nLqzq3UpSCamqWBQUSlKUISlKUISqV5Q9nZp3tbmGMXHm7MWgJA397LJlz0JBXh3Vda+M+Qz5a+6utNDUIXG5dui5m3GlRiyDo5bfpEjKAh1zRs8ycjqNMqxw7Xz8FZIyeuKymLHwZt2pjye3axWVxeSHdSSeWUnX1RkOHXqDUptzj72tvFNE3GaMHr3lOZI7iBVXLpuUWgwMjrjQGpz8FYAvLO0c7fr+K1MNxmecw2cUcwnm3lFxdRCFPRUszBF4kKCQo45DM12DZ/BUs7aK2jJKRIFBPE5cSe0nM+Nc6xSfo7vDn5Xip/zUeL/FXVasdH211sgErhTMKBbnO7S641pklKUqcoKVzPaZulxsfRtrQeDTuf8CV0yuUYNcecXF7d8RLcsiHmkA6JMvEOfGqjTUvZ2N2+g65VUuxMvTDdio7YY7xvX+leSjwUKv4GvGxCb8l9cfrLplB5iL0R95r75NjvWZk/WTyt73y/Cvfk4H5Aj9bvK/2nNZG093t+LW+v/lW8eNzmevFb+EPuYvMv661jcdpicofEBquFUrFG6LELCbgGeSBv71M1H2k+NXWtRoyS/ZGHdTwNFAnbdkcErFa3SyIHjYMjcGGoORI0PeDWjtNiy2tpNOxy3I2y7WIyQDtLEVqbBxBcNtADn8ipz782PxOXhVlTCqYrjRT1KUri6lKUoQlKUoQlKUoQlKUoQsFtfJIXCMGMblHy9lgASp7cmHvrPVK2LxONL7EbPe9MXLTLn7QdVDgdqlR76utdIouA1Sq35RMV83w64cesy9GvfL6GngWPhVkqi7Xyed39tZLrHARcz8tNIkPfxy5EU1JI2JhkdkMUoNLjdGtQW1Vr5ngQg4MViQ97MHf4g1m8pMeVjbr/AF0I9ykVk8oydM9ja/rbgE/VXLe+DGtjyiR76Wq/SvIR7yayUD+9C52Zc9x8h7FWD24PA1ADrxWx5QZjHbLOOMNxDL9l/wDWuxo4IBGoOo8a5Ltva9Jh9yvH5Jm+x6f+GuhbFYh0+H2suee9BHn3hQD8Qauv2dfWzubsPsFC0g2kgO5TVKUrRquUTtbi3mtlcXGeRjidh3gHd/iyrnGEW3muGovAx25Y9+4Xb4k1ZfK9JvWUdv8A8TcwxH6u90jfwxmq3tvddFh9y39Uyj9/0P8AFWX086++GAazX0A91Z2EUa961/J1BuYbbjmpb7TE198ny7thGh0KNIh71kYGpXArToraGP6ESA94UZ/HOovZ89DdXdsetxcJ9Wb18u6RT9qs5I/te2prN7lUj/ZWTRducKenwXvbeM+amZdWt3jnH90wY/w51dIpg6hlOasAwPMEZg+4ioaeAOrIwzVgVI5hhkfga1fJ5dlrIQuc5LZ3t2/uz6J8UK1e6BmrG6LYa+P6eaiWxtHB21b2NbPC6mt2kOcMJdzGeDvkBGT2L6Z7yK0vJ6+VkICc2tpJYG/u3O771Knxqy1V4H81xV0Okd6gkTl0sI3ZF72Qq3hWjGIooORqrRSlK4upSlKEJSlKEJSlKEJXwsBqeA419qvbdXxW1MMfz10wt48ucmjN3Km8c+qgYoJoq7gOx0d9At5vyQzvcTTxyx5BwHfdUEEZMN1FOXfzOfQUBAGZzOWpyyz7cuqsVjZrDGkSDJI1VF7lGQ+6s9dJquAUWljOKpawSTyH0I1LHt5KO0nIDvqrbIWDiJrib84um6WTsz9RO5Vy07TWHba487vbfDl1RSLi4+qvzaHvOviKlcexQW1tLOf0aEjtPBR4sQKzem5ybtmZmcT7D38FOsjRjIcgqlayeeY4zjWKzjKjlvNmD8Wb7NS+1a79xYRc7npPCJC335Vp+S7DDHZ9M+slw5kYniRwX8W/erduX6TFoU49DbSP3GRgg+C/GqyVwFpLW5RtIHIHH+op5gPZ1ObiD5/BWGWIMpU8CCD3EZGvnkTviLOWyc/KWc7x9u6xLofHNh4VkqJ2Ok6DHpoxot1arJ+9E2778sz41M/Z2a7M6LaK8x+pTWkWVYHbF1alKVtlSLnvlEl38Qw6EcF6edh9VQifF2qt7ajpfNbX9fcLvDmkXyj/AHKPGpnHX6TG5D1Q2caDsMsjOfHJRURl0uLfs21v/FO3/wCFrF6Vkrbi78jfPV5kK5srf3FPzHryCslVrahvN7i1vOAV+gl+pNwJ7FcA+Jqy1D7X4f09lcR5ZkxsR3p6Q+K1QWVwErb2RwPA4FWEoqw04qYqv4ZN5ti7IdI72LeHLpYdD70P3cq3dmcR84tIJjqXjUnvAyb4g1o7a25EKXMYzktZFnXLiQvzi9xXP3VO0bKbNaw129p640TNob2kV4cVeagNtcJee2LQ/nEDCaE9e9Hru/vDNcu2pyCYOqupzVgGB5hhmD7iK91uRgqk4qM2bx5L22S4j0DD0l60Yesh7j8Mqk6oWIq2D3bXSKWsLlgZ1XXoJDp0oA9k56+76NXqGZXUMpDKwBBBzBB1BB5V0hcBXulKVxdSlKUISlKUISqdgU/9IX8l4Nbe2DQ256ndvnpR2ZZKDy8a8bYYzJcSf0XZH5Zx8vKOEEZ9bM/TI0y7eZ0tGD4VHawRwRDJI1yHM8ye0nMnvpWQScytylKxXUu4jt9FWPuBP4UlKXOdhZPOLm/vTqZJzGp/Zj4AeBT3V58q8rG0jhT1p5kTv4nL35Vl8lMeWHKx9uSRvjl/hptXlJiOGxcnkkP7gBX4g1j5JL2k3PP4ST/SD8FYtb9WA208yrVZWoijSNeCKqj90ZfhVcwZt/Fb5v1ccEfvBY/EVaaq2zB/L8SHX0kP8jVWQElkrjnT/ZqkyYOYN/sVaar7OY8ew1+p1njP2CR8SKsFQGKjLFMKb+vcfaSpWhXUtrOfoU1bRWF3L1XX6UpXoqzq5bHm+J4lJ/Wwxj+7iB/+yo/Zj07i/l53Aj8IkUD4sa3MFbemv26zfTfw7qj4KK19jE+Rlf8AWXNw3/yFR8FFef6RfWed28N6/pWgs47kY4nrxU9QilfGbLU8BVIpqq3k59G1ki/U3E0Y7g2f41aHQMCCMwRkQesHiKrPk7Gdo0uWXTTyyDuZtPuq0VLtp+sP4nx/VMwfdhYdhn/Ikjzz6FpIfCJ2Rf4QtT1UPYPHtxnhlXcS4uLh7aTP0JcpCrx59TgrmAeIPvvlehNrdBOdAqXDUvEsQdSrAMrAgggEEHiCDxFVJcHnwws9mGuLQnNrXP5SPPibdjxH7B8NauFKUCuEVUVgO09veKTA+bD1o2G7Ih5Mh1HxHbUrULjeyFtdnfkTdlHCWImOUdzrx8cxWimFYjb6Q3Md0g9m6UrJly6aPj3sprtAjFWilVlcZxEZ72Hxk9RW6TL+Jc6+B8Um03bW0HWc3nfwHop7yaKIqrDd3iRIZJHVEXizEADxNVZ9oJ8Qzjw8GKHPJryRSB2i3Q6u37RyA91bFtsDEXEt3JJeyjgZyOjX6kK+gPjVmVQBkAABwA0A7hRgEYlRuAbOxWUfRxA5k5u7HN5G62dus/dUnSlcXUrTxidUt5WdgqCNySeAG6a2yajsGsjiMqzMPyGJt6MH/wAS68JCP1KH1fpMN7gBmpralJc66FTfJaf+7IuxpP52rDj77uM4eeopKPgf9K+7EXsduslo7brreTxICDru+lyyGnOvO3nydzh9wfVS43D2CTLX+E1i3sLbfI0j7XaU5h3urMOBs7SNV31CudVWM9DjLA6LdW6kHm0JyI793Xxq1VVtv4zHHDeIM2tZVc5cSjHdkHiCKrbHi8x/mBbz1eYCkzYNvbMeuStNQmMJ+XYWeV2B70P+VTEUoZQynNSAQeYOoPuqJxb89wz/ANYP5GqRonC2x8fYpu1/cuXWRSlK9IWcXJsAb5fEF5X83x3W/GvGxK/kMB62DMf3nZvxr1h/o4jiicrlH/5kan8KybJLlY239ih94z/GvPdKC7NMP4mnyctBZcWMO4+oUtVf27xMw2Um585LlEgHEtJ6OnblnVgqnYi3neLQwDWO0Xpn5b7aID2j0T76g2NgMt52Te8eWrmaDmn5jRtBmcFZMGw4W9vFCP0aKveQNT4nM1DbUYtCpbeBMlrGbgENkAx9CJGA47xJ05DtqaxjFUtoJJ5PVRSe/ko7Sch41UtlMHe6vIIJRnJI4vrzkqr+bwHsz3fRqbo6yutMt92s/M+XmRtTNplETKDrZ1xXSME2EjbCILG5U5iNWYg5Okh9MujcQ6sx1/CoaHE5bGVbTEGz3jlBdZZJNyWQ8Em7Do3EdvSq1sSw2K4iaGZFkjcZMrDMH/Xt6q9Bc0EKga4tUBSoO42fvMNH5MGvrMfoifymIco2OkqjqU5N1DOtrB9o4LoHoZAXHrRtmsqdjxt6QNR3NIUlrw5SVKUpKUlKUoQlKUoQleJplRS7sFVQSWYgAAcSSeAqMvdo41k6GINcXPVDDkzDtkb1Y1/acjxrdw7Y2SdlmxEo+6QyWyZmBCNQ0hOszjtAUdQ66W1hKQ54atKxw58UObb0eH+KvddnNIPcX7F43yOMKAqgBQAAAMgANAABwFegKVIAAyUYkk1K4btnLJYYhiAhA3pYo7yLeXMeh6M+XbkHPhWbbOIXuFNLH9BZ05+j6RH2d4VZfLRhhWCHEEXea1f0x9KKX0JFPZw7szVS8n+IKFlsSd4RelET7cMvpKfDeyPeOVZbS8BikFpYMQQ7lgD4YeJVnZH329mTnh15+CtGD34ngimBzDoreJGvxzrNe2iyxvE4zV1KnuYZH76rexB6A3Fg3G3kJTtjl9JD4EkeIq1VlrQzspSG5ZjgcR5K1jN9grzVc2Bui1oInOb27vA392dP4StbOKn8vwsf+aPwRqjcDfosVvYeqRYpwO3Ldc+8/CpLFB+X4Wf/ADRHvRv8qtrIB/yTHfm73i2vrgokp+rEbMPArrVKUreqhXK5Yt3GMRH0ltW96MD91YtjHzsLbsiUfZ9H8K2sR/8A7d3229sf560Nihu2zR/qp54/syNl8CKwemR+/l4s/wASr6xnuM/7eqmbm4WNGkY5KilieQUZn4Cqv5O7VmhkvJB8pdyGTuUEhB3cffWbygTsbdbaM/KXUixDsBObnuAGvfWxj1/5nbJDbjOZt2GBO3LIE9ij0iagRMPYBjc3n+0e1f8AFPucL9Tk0eZ681X9qsXWe4ZX/M7HKSblJL+jhHPXq78+qul+S7Z94bZrm4GV1eN0snNRl8lH2BVPDmxqgbFbKC7uktR6dnZP0lzIeFxcHXdJ9oA8RyGR4iu51tdGWURRhwG4cNvFxx4UGpUlplL3U8et3xSlKVbKKlQe0Gxdre5GaIdIPVlQlJV+rIuTeBzHZU5ShCosmyGIQfm14lwv6u8T0u7p4hnn2sprWfEr+L57DZGH0raaGUeCMVauh0pBY0pYe4LnJ2sI9ayxBO+1c/yk19Xad29SwxBv/bbo97uK6LTKudmF3tXKgxtiUvzdikIPtXNwunb0cIY+BIrbi2Dmm/Pbx3U8YrYdBGexmBMrD94Vc6UoMAXC9xWlhWDQ2sYjt4kiTkigZ9p5ntOtbtKUpISlKUIWK7tVlRo5FDI6lWU8CGGRB7wa/Nd5h0uF4gYciz2pLxc57ZySyjmVBY/b+iK/TNUbyp7HPdwLcWwyvbU9JERxcDVo+3PLMDnp1mmLREJWFvXRyTkb7jqqkbUyebXFtiK/N6RT/Uk1RiP2SfuFW9TnqOFQOFYjFilkd4aOpSVOtG6x2ZHUHurS2HxF06TD5z8tbHJT9OM+ow7gQPEV55LG50ZDhR0eBH8NfY4cCFoGOAdUZOy4/NYr/wBDHLcj9JbOp7d0s3+VS+N6XeGnleoPerCojaj0cUw1+ZmQ+KgD+Y1I7YTdGtrN+qvbZ/c+tTbM76xZnbqf3OCZlH7uUdZArsApXwV9reqhXJ2ffxrEX6kW3j8QhY/77ax7M6PeL1C7f+JI2PxJr5s62/NfzH9JezAHmseUY/lNYdh/Thln6ri4lkH1c9xfggrAaTdfnndvaOfQKv7KKMYOJWONPOMVZjrHZxBR/aTasfBAB7q1cZlmeRIUjQ4lKXjhKsSIoifSnOfqHdGp46dmVbkcww+2Z5Bv3E8jP0a6tJJIfRjQDjkN1c+Qzq6eT7YxrVXurrJ764yMhGojX2YU/ZGmeXEjryFTdG2P6TLfP3baAb6Z8iSSfBMWmbs20/EceHzUzslszHh9rHbRahRmzdbsfWc9pPuGQ6qmKUrZKnSlKUISlKUISlKUISlKUISlKUISlKUISlKUISlKUIXIPKDs5Jhly2K2aFreT87hXq/rVHxPI68GOUXtABMkOK2R35IRmQP0kftxsOY106teyu4yRhgVYAgjIgjMEHQgjlXGdo9lpcCme7tVMuGyNnNCNWgJ9tR9Ht5aHqNU2kLAZD28Q74zGpw2Hl1lSZZ57ouPy9DtWntFdpPJhdxGc0ecZH644Ht0yqR8oUBbDpiOKBZB+4wb7s69YfgtvNBC0L5wrP5xHllkpzLFByXMnTiOHVUti1n0sEsX043X7SkfjWPM7Y5I7te4df8ANX9VcXC5rq6x7LoGF3nTQxSjhJGr/aAb8aVWPJdjAkwm0LHUR7hz/q2Mf+GlekrNqgbGb8+GOEYCSR7gbx6i7trpy3s/dUrf4rBhtvHHqclWOKNdZJCNAFXrJPE8zVKuRcYXeS4fbTjo2kJVnjDFN7Lhm3HLLsOXAV1zY3yaQ2j+dTSNd3Z/TSj1OyNMyE78yeWVZh2hXzWh7pHdwkuoMzX0VmLaGRgNHepRa+w2xUgl/pC/AN0wyii4rbKfZHOQ9beFX2lK0kcbY2hjBQBVrnFxqUpSlLXEpSlCEpSlCEpSlCEpSlCEpSlCEpSlCEpSlCEpSlCEry6AgggEEZEHUHPiCK9UoQuVY/sJNhjtdYYhkt2O9NZjiObwcj+z9/AZsGxuK6TfhbPqZTo6nrV14g10+qVtj5K7a+YzIWtbkjWaHQt/aKCA3foe2qXSGh47Wb7Tddt28fiptntjosDiFxX/ALStatJArEKksoAB01kY/jSuvYB5HLWG3SOQmZxnm+QXe3mLcNcuOXE8KVcMF1oBUMmpqv/Z"/>
          <p:cNvSpPr>
            <a:spLocks noChangeAspect="1" noChangeArrowheads="1"/>
          </p:cNvSpPr>
          <p:nvPr/>
        </p:nvSpPr>
        <p:spPr bwMode="auto">
          <a:xfrm>
            <a:off x="152400" y="-928688"/>
            <a:ext cx="200977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7174" name="Picture 6" descr="http://t0.gstatic.com/images?q=tbn:ANd9GcRTJGr-5osT_mohUMSPEanIKCsSjnmJ9uWjHhXWbpe3YD4RAF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48880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761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</Words>
  <Application>Microsoft Office PowerPoint</Application>
  <PresentationFormat>화면 슬라이드 쇼(4:3)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Old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KOREA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like animals</dc:title>
  <dc:creator>USER</dc:creator>
  <cp:lastModifiedBy>USER</cp:lastModifiedBy>
  <cp:revision>4</cp:revision>
  <cp:lastPrinted>2012-10-28T10:08:41Z</cp:lastPrinted>
  <dcterms:created xsi:type="dcterms:W3CDTF">2012-10-28T09:22:52Z</dcterms:created>
  <dcterms:modified xsi:type="dcterms:W3CDTF">2012-10-28T10:14:56Z</dcterms:modified>
</cp:coreProperties>
</file>