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6869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1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263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93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94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97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107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1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4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99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72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66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8683E-F278-4F16-BA71-0A71B78A17F5}" type="datetimeFigureOut">
              <a:rPr lang="ko-KR" altLang="en-US" smtClean="0"/>
              <a:t>2012-07-22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2DAF-527B-42C9-93E8-4839E3C056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206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RUTExQWFRUWGBcaFxYWFxgZGhgYGxgXGRsZGRYXHCYhGB8kGhUXHy8gJCcqLCwtHB4xNTAqNSYrLCkBCQoKDgwOGg8PGiwlHyU2LC4yMjUsLC8sMTQsLCwsLCwqLCwsLiwtLC8sLTQtLDQwLCwsLCwtLC80LCw0LC8sLP/AABEIAMkA+wMBIgACEQEDEQH/xAAcAAABBAMBAAAAAAAAAAAAAAAABAUGBwIDCAH/xABKEAACAQMBBQYDBQYDBAcJAAABAgMABBEhBQYSMUEHEyJRYXEygZEUQlKhsSNicoLB0Qiy8BWSouEkM0NjwtLxFhc0NVN0g6Oz/8QAHAEAAQUBAQEAAAAAAAAAAAAABQADBAYHAgEI/8QAOxEAAQMCAwQJBAECBAcAAAAAAQACAwQRBSExEkFRYQYTInGBkaGx8DLB0eFCFPEjUmLSFSQzNHKCwv/aAAwDAQACEQMRAD8AvGiiikkiiiikkiiivC2OdeEgC5SXtFaHvFHXPtSSa9LachQWsxykpR9W0eAz8zoPmScbE5yVzXYX1PlSOS8Y9ce1aKKotbjtXVGwdst4DLzOp9uSlNia1els16spHIkVjRQZsj2naBN+9OWSlL5hz1pTFeKfT3/vTbRRukx+spyAXbQ4HP11TbomlPVFNMVwy8j8qVJtHzH0q3UvSWkmFpLsPPMeY+9lHdC4aJZRScXy+v0rFtoL0BNEnYvQtFzK3zv6BcdW7glVYSTBeZpDLfMeWn+vOkxNAK3pTGzs0zdo8TkPLU+idbAd6WybQ/CPrSdrlj1Py0/StVItq7ahtk7yeVIk83IGT5Ac2PoNaqs+KVtW6xec9wy9AnwxrU4idvxH61vivyOetVptDtw2dGcIZZvWOPA+shX/AEK37L7Z9nTYDSPCT0lQgfNk4lHuSKmQMxem/wARgf5E+YP4XJ6s5ZK0Y5ARkVlTNa3XJlIIIBBByCPcc6dopQwyKuWEYw2vbsOFnjUceY+ZKPJHs9yzoooo8mkUUUUkkUUUUkkUUUjub3ov1/tUKtroaKPrJT3Dee5dNaXGwSiW4C8/pSKS/Y8tKTE0Vntd0hqqk2jOw3lr4n8WUtsTRqs2lJ5k/WsKY9599LXZ6g3EmC2eFFBZ2x5Acvc4HrVabV/xBHJFtajHRpn1Puicv941Dp8Ora7ttaSOJOXmdfBdF7Wq56KoOPt9vc6w25HlwyDA9+8qS7G7foHIW5geLl40bvF9yuFIHtxVIl6PV8YvsX7iD6arwStKteikOx9uQXUfeW8qSr5qeXow5qfQgGl1A3Ncw7LhYpxFFFFcr1FFFFJJFFFFJJFFFQvtJ7QxsyNAiiSeXi4FJ8Kgc2bGpGSABpnXUYp+np5KmQRRC5K5JAFyppRVHbrduVx9oVbwRtE7AF1HAY8nHFpniUZ1HPTn52VvtvU9sqQ26d7dzkrDH0GPikfyVfXH0BwQnweqhnbA5ubtLac/LeuRICLhR/tFvrpLhItnXL/aJFzJbKqMAo070u4Ih6DmAdDz5xO47K7qbM+0b0nhH3RLcOB5AadTyXNWHu9u+bSFmJE11L4ppXYjvJPLj4SVReQHDy6a1pl2tfwkNLaRSx68X2WVmkUYOoSVE4/ZTmtAw+ibSRBgsXDU2APnrbhdIxg5uVZN2TyXD/8ARY5IIV/7S8bheQ+YhRMoPLI+fQMm9O7c2zXSOcwSq404MZwOf3Q6HXQ4wfXBFXRvTvelvs9ryIq/EF7rPJmc4GRz0GSV5+EjSueJJZLmVndmd2JZjoWY9dCRn2FGYHSX7Ki1LIgM1Oeybf02lyLaRibaZgo4if2Tk+FgOgJOG5c89NejLKbDY6GuRBslSgKt4jngbIKuRzTkCj+hznz5ZvLZnaaq7FW+k8cqYiZc445hgc8aZGJDgaDNVTHaCalqoqynb2nEA23k6eYyPgd915BM2RpbwVt0VyltDtk2pLN3ouWj8kjChB6cJB4v5s1dnZF2kttSKRJgi3EOOLg0DoRgOAScHIIIGnLlnFWxNqwaKKKSSKKKKSSSX0+Bwjrz9qQVsnfLE+ta6yPFq11ZVOeTkMh3D86qfG3ZaisXOh/rWVVT2tbwvLOmzYyVQqJLhgdSuvDH7HmfdfI5jUVI6rlEYNt5PADUrvkFTW0Lqa5nZpGaWVycnUk+w6DyA0Apxt90piMkop54Opz64BAqVx2qISwUA4AJ9FGAPQAVurSXV7gAIhYBOsoW/wAzdQSa9uYG4GZh6HBUj0BBBFe/bIpdJkEbdJI1xr+/GND7jB96lG3tl9/FgfGuq/1Hz/XFQ6G++5MC6ctT4k/gJ5ex0Pl1o5RVxnbZ58DmPyPDNCKyjELrtHiMj+/HJLLHaNzs6cSQyFGxoynKSIfTk6nyP5EV0fuLvcm0bRZhgOPDKg+6454z0PMeh8wa5muGIUxMeIL4om9Drpnow1x5getS3sa3gNvtFIyfBcDu2Gvxc0OB14hw+zGgPSTC46iF0rBZzc+eWrTx5ftdU0jtHfOa6NooorLERRRRRSSSXaW1IreMyzSLGi82Y4Ht6n0GtVxvV22W/wBlk+xOTOSFQtGwABzlxxDBwBoD1I0IzUe/xAbQkNzBDqI1iLjyLszKT8gij5nzqqKvOD4BBLCyomJJOdt2uh48/JRZJSDYK39077Z8yS3Ekl1PPCvHK00jLII8+KSJY5OS5GRxZA5cwDF97rW5vr14YzLObZGAjY8ciBX4XUPgGbxHiDasVK51BpNuZu3czW93NbtGOGNo3DlgxRlLNwYBGSEK6/iqzuxXduMQHaDO0k8/GrFvuASHiHPxFiqsSfT1yexKpioIevDQSMm5bzu5C10hd4Asqm3X3MmuZQXR47ePLTzMpVY411fxEY4sA4Guvpmrt3dfvS20rnhjefCxByF7q3z+zQFj8T54z5lh7VKtvbHW6t5Ld2ZVkXhLIQGAyDoSCOmPbNVjJt66a7n2bHc2ciRxlTLOndHPDwGNRG2GZeI5wMDhPKh+GYm3EZS5ws5oyGZsMrm/Em3l3pxrRGVONv7KknjxFO9vIpysia+hDIdGUjp5gHpWjYGybmLJubxrk4wo7qOJV9SE1Y6cydNdNaw3XaOGGGz+0JNLFGM8LcR4RyJAJ4VGQozjOBjyp8o9pkpAAOahParZIuyrjAxl43A6cZlQMQOmQWJxzJJ5k5oVIHC94FbhBHjAOAeni5A6V0Hvzad/wJIp+zQ5mnJVyrsAREhEYLlQSXcqDhQPPSD7Z3oit7W5jS9+1NPGkccSBliiDBu8ZY8BY1AIVV+LIBPOnoyQFFmaC7NQSK+4lmXPxBZB6SKVLEeWcv8AlUl3d2XLd7GvI41ZjDcRThR97KOjgDqQoDY15DA84KDXRfYtsQwbNV2GGndpNRrw6KnyIXiH8VDukGIGCmbJ/IOFvPa9rjxUSnhAcbfMrLnOpl2b7ZvLO57y2CASIQxmRjGUDqufB4z+0KqAmSWIUAk4q+m7N9mzTGSW0jLnXI4lBPmUVgpJzzI1pl7RdzZYp7W+soeNLZVje2iADcClyjRqBg8Jkbwj904ODiRQVzK6ATR+I4Fdluy6xSlt69oxq8oa2uu61mtkhkicacRVJO8ccYX7pB+pGZ7svakdxDHPE3FHIodTy0IzqOh8x0rmDaO8Nze2lnZW0MwPDJxhc4uHHjJGPj5M5HVmPPQ0xT74XotfsLTyCBTgxHTGPuE44uEH7hOM9KmtvvXr9m/ZXX9vtCOQkJIjlTghWDYPkcHTmKUVxJYbQkgkWWJ2jkQ5V0OCD6EVe273+ISEW0YulYzgYkKABSQSAcdMjBIGmSa6Tasw15Wy4TDH3rXWJzRmKR0Z1BI8iiQNxdFUzv5s0xbYlkJyJ4I3GnLg4YyM/wAgP8wq5qqjtOvo32hDGurwwyGTHQOyFF98Bj7EUWwRzhUEDQtN/f3AXbPrb3qLT2KucuOIDkD8I/l5E+pohs1Q+Dwjqo+H5LyU+1aZrdJvErsrLleJCVYEc1Yf0IrOysBHklmdjzZzk46AeQq3E2bYnwU4C7r28UqqDbxW3/SmVASW4TgDUkgE6e9Tmk77LhkkHeyLCG0Z2JUEAEhCw1AJGMDGTinaSXq3345Jqqi6xluCr25t3QhXVlONAwI0+fzpz3L/APmNn/8Acwf/ANUrXt+5QskcZysa4zpqScnUc+gz71IeycW8d4bq6ljjjgUsvGRlpDovCvNsDibQHBC0UqZiKV7yDexy38B5oMWAP2QukxRUa2N2jbPun7uG5UucAK4aMsTyC94BxH0GtSKadUUsxCqoJZmOAANSSTyAHWsjkglidsyNIPAghTQQdEQzq+SrBsEqcHOGU4IOOoIxis6hnZrtxbv7dLGD3bXbFCeo7qJfl8AbHTiFTOuqmAwSGN2ot7XXgNxdRPtC3CTacKrxd3LGSY5MZGvxKw/CcD1BAPmDXWxewSfvlNzLF3IOWEZcs4GuBlV4c8s5yPKrxoqdTYxV00Rhjdl3aX4Ll0bXG5VXdmyBLrasGPhueXLwFpQMDywPoRWfZZcfY7m62VIcFXMsBP30YDOvXwhGx6t5VpuR9h3i10iv4x7CTQfXjT/9lK+0vY+I12hFIIrm0wyuSAHXOe7OfiOpwOuWXB4qvT4W4jQBt/qaCDwI/eRXgHZuN11ZNU9sCxt5ts7RtjBHLAC8n7RFcpLxRq4VyMqCxfw/ujyOZ1uPv3DtGHKkJMo/aQk6r5kfiXXQ/I61XNneXmx7m9lubKSZJ5ONp4zhAOOQ5yFYAMXBwxUjFAOj0ZpqmWOU7LrWsTa+e7j+0i4Gx3K0bHZkUClYYo4lJyRGioCfMhQMmlNVivbrCTgWspJ6d4v/AJaWptza99pBbLYxnnNNlnx+6GA+Xg+Yq7bB3p0St/ippebUVXWFSDM4JROZAH33A1VB56Z5DJIFRrtJ3Zil2dM/dp3sSd4JAgVvBgtqNcFA2mSOXkKet29147NDgmSV9ZZ31klbzJOcDyXOnqda2b1wM9jdKoyzQTAAdSY2wK8GRyXrhdpuqY7K9wf9oT95KD9mhI4/+8bmIwfzb0wNOIGujI4woAAAAGABoAByAHSoR2MRINkxFcZZ5S+PxcZGvrwqv5VML7aUUK8UsiRr5uwUfVjWb45Vy1VY5m5pLQO7XzTMTQ1t0pBqN9oW+ndwiygIN7dfs4158KueFpW/CAvFj1GcEA4j+1+1pJC0GzIpLq4IwrBCI16cRLYJA9gPWvNydyZIJHvLx++vJc5bOQgPRTyJIGMjQDwjTOTfR6hqqdxlk7LT/E6nhlut5rxwEmQWMdoI9rbGtI9RbxzMT+73RTJ8smM/M1WXa/u+9rtW4LA8MzmZGI0YSHiIH8LFl+Q86tPce6Nxtq9uxrHAi2qep4uJyD/EjH2YVPt4t1rXaUQjuYw4Gqnk6HTPC41GcDPQ41q1RVsDpjTB3bG71y4piUG+1uXHNWFsDsTvbq3juF4EWQcShzhuHJwcHoQAR6EVbey+wXZkMokKyzYOQkrgp81VV4h6MSD1zViqoAwNAOQqcmUj2hHyb5Uip3lj4gRTSRWbdJaPqanrho/3Gv5UyF122XlVp2sbrQR281/H3kc4KcTRnwuSyoO8RtMa8xjpzqy6SbW2VHcwvBMoeNxhlP1BB6EEAg9CBQOiqTTTtkubXF7bxfMJ0i4yXN2wduJhYwjmRySx0ILHmxOdBgeWnrUjpqj2bHY3lzavhXSQhHcjLxHBTXlkrwnTnn0pwmukUZZlA9SK0CfZe4OjGRz7755KbTOPV3cVsdwASTgDUk9B50msHLx8TDRySAfwnRQR/CAfnTRLfG8fuo8iIayP+IeQ8s4/r0qQgVy9nVix1PonGP6w3Gnuo7Y7nNfbSNtEVjBXjLEaKoVScKOep5ete76dmV1s4d42JYc471M6E8g6nVc/MeudK27W2hPZzrd2zlG4eAsAp9cEMCMEDy6U+bO7SdrmIOVhuEYHR41yRkg5VCuc1NjbiUr2vpQ1zABdud8tTex+bkEqnRQvPWG1zkqwpzsjdXRW2jaaXiOkQZmGfPhzgY8zoKnWzt59lNJ/07ZYt2J+KPj4PnF4eEfwg1bO6N7s51IsDbjTLLEFVsZ5smA3XqKi4ji8lIO3TuuN5tsjxF/sVzGwPzDkbg7qDZ9kkGhkOXlYcjI2M49AAqjzC561IqKKzeaV80hkebk5lTQLCyKKKKaXqhXatuobyz4489/bkyRkfEQB4kGNckAEeqrVZx7wvtR1knxwwLGqx9DLw+OYjlkkHHkNOmvQNc/9qG7Mmzbpri38MFzxchojnVk9PxL8wPhrQOhuKxwzCnnFwLlv3H380Or4ZJIXNjNiUnutnrLKXgZo5kOs0bFQG8iRqze3zNO97vHtL7JNA8sVwkkbqS6FZACpGEKYBP8AEDWnZNsI4Y1HRRn1JGSfqTSutgqMEo660lRGC7W/Dfl8zVOZiM0B2I3dkcVMuzXaIm2Zbkc0Xu215FDw6/y8LfMUpvLXaDyYWa3hh4j4kjd5uD2kzGG9cEeh5GsreK5tJWlspggc5eF9Y2PsdP0I6EU4p2kbV5G1tz6+LB+YmxVYnwupieRsE9wurfBitNLGCXWPfZWtbQcCKgLNgYyxLMfUk8yTrUD3x3vE5aztWyNVuZl5KuoMSHqzciRyGevKNXm1No3WRc3AhiOhjg8PF6Fhrg+rH2rda2yxoEQBVHICiOH4I9zhJOLAbt5UDEMaaGFlPmTv3D9prk3VtgCe7JxrgM+fkOKvbbdu1IDLGGBGQSzHQ+WTTzTXsqYCW4iHJHDDyHGoJA/mDH51ZHU1Ox7R1bc8tBra/sCqy2edzHHbdlzOmn3T92QbTKS3Ng2MR/tIyFUEjiweIjV/jQgnONRywKl2/W8wsrVmU5mk8ECjUmQ6ZA68Oc++B1FV9uftaC2vL28mcKiIsSgatI54SQi58RHdY8hkZIqX7o7AmvrobTvk4Av/AMJbn7i//UYEfF1B0ydcABazPF6mGgMj3aAkAceAH3V9pZXOp2X1ICkPZ5uv9gsY4m/6xsvKf+8bGRnrgBVz14c1K7V8MPXStNbrRMuPTWsvpZZZ65kgPaLgfX2+ykOADbJ0ooorX0PRTZex4b31pzpDtHp86rnSWJr6EuOrSCPO33T0J7SR0UUVmKmph3h3Gs74hriEO4GA4LK2PLiQjI1OhzUS21sjYmxxxyQK8p1SNiZXbyIWQkKMj4jjrz5U79oHaKtgBDColunHgj5hQeTOBr7LzPoNaq+22Q8spurxzLOxyc4wp6YA00HIDQdB1q+9GsBr8TA2nubD3kX7uXv6oZXV0VKLuzPBIP8Abhn2lJK0PcCdRwxjkAqgKeQzkIdcDUmnqvdo7KjnXEi5xyI0Yexppfc0NoZ5Sv4Tr/r6VfavorKHAQEbIAHPLvKi0fSKJsdpQQUk2rcG5kFtEcjOZHHIAfrj9cCpTbwBFVF0CgAewrbs7dR4I/2dvKF5ljG+uOZZsdPoKwR86jl5+dWjB8NZQxWBu7egGKVsla/bIIaNPnzesLhEI4XAIJxhgCCegwajm2dix24+0QyNA6arwsfi6BTnKn5/KpHcwq6MrfCQQf8AXTzqFJtoStbCVhwpxcZJ5sM8Jb5Bfq1c4zJCyJ3WMDjY24/M/FeYVHI+QbDrC4vw+ZKe7pdtM0TLHtJCUIHDMEw49WUaOOWqgEeTVcGztpxXEYlhkWRG5MpyP+R9DqKofjjmUjKyKeYBB/TlWGxbu42ZKZrQ8cZ/6y3bOGHofMdDzHqMg4pXYVDUXdCNh/D+J/2n0V/dC5guDcev7XQlFM+629cF/AJoG9HQ6MjYzwsP6jQ9KrXtT7VZ4Lk2lowj7vHeScKsSxAPCvFkAAEZOM5yNMa1ulw2oqZzTtFnDW+Vu9NOeALq4qj3aBsb7Vs65iAy3AWQdeNPGoHuVx86gnZT2pz3NwLS7IdnDGKQKA3EoLFGCgAjhBIOByxrkYtwivaimmw2pAf9Qs4cDn+kgQ8ZKgN39pCaBSD4lAVh5EDGfnjP/pUh2HZpLcRRytwo7AMR68hryycDPTNQbbOw/s21p7aKUw4c92QMjDASKhGdRwtjXOop9tRcDAkMRHUqHB+h0r6OwzEDW0rXgHMai28ZHkVQ62lbTzZEW1srkmtYdm5ZoFa2POVU45IiekmQS6eTDUaAg86Ry2p2kP2VnHBEeVxOmJCPOOJCD6gs2P0qMbO7QbqEBWdZV5ASjPy4gQT8yac27Vp8DEUWep8ZH0zp9aYNFVMO0AC7/NtHztx8xy3os3E6Mss5npl5aJq3x3OFiyFXLq+cF8cQK4zyAGNc6AeXqY9S3bG8cl3JxSuGZdAowAvXAUcump1OnpTVebQjiXikYKPXmfYczRqAvZCOvcCRqdyr1S4TTExg2Og/H2WV3dLGjO3wqMn+3zOlNm4m6d9eLLcQNAiyOQzyliQw18KqD+PrTHPdy7SuI7aBThnAUa6+bvjkAMn0Ga6Q3d2GlnbRW8fwxqBnGOI82YjzLEn51m3S7pO6mcxtI7tbj6E/YeKsuF4YBGeuGu5RTdDshtrNlmlJuJ1PEHbRFbnlU8x5sTrrpU8oorHqmqmqn9ZM4k/NOCsbWhosEU5WUWFz1P6U208qNBVl6K07XzvlP8QLeN/sEzObCy9ooorQ1ERTXdS8TH6CnGZ8KTTRVJ6V1RDWU439o+w+6kwN1KKivaNvoNnWhdcGaTKwqfxdWI8lBz6nhHWpVVE7x3/23aMs7HiihYxQDp4D4nHnlskH1HkKreE0jaia8n0tzPPgPH2upQaXHZG9NG7kiO7ySSd5dOSZOPPGPMYb8yPbkKe7a44wTjGGdf8AdYrn8qju8luqqJ1IWRGXB/FqND5/2zWe6W2Q5dG0ZnaRfUMdQPPB/r5VvWB4pHLGyENDd3JU/GMMfC90l9rephsjZxnnjhDcPGwHEenmcddByqcGzudljijs4rpB/wBrHxCb+ZTxnz+HT2qvUcgggkEagjQgjqDT/wD+827hQBpFfUBeJQWYnkoIxkn1o1WxSvsRYs3g3HqM1CwyqhgJ6xlz88lJdjtcbYYSzr3Nip8MIJ/bsD99sDiUEeg5DXBNNnaXPAZkSIL3iAiQqAB90KpxzIAPtoPQNG0d9LuYYaUqp+6mEH1XU/M1E77Z0rZ7u4ePPMcKt9CcMPrTEdJJFIJbZDRrTx4k2ueP6UmuxOOrb1TRst5/q+fNIt6ttrFGY1OZHGMD7qnmT8tB75qXbg9kVpPYxT3Id5JV48ByqqpJ4QAuPu4JznWq421ur3UTSmQyMGBORjQnBPMknJHWugezy+WXZloynQQoh/ijHdsPqhrOenNbWRNYc2XO47s944/ZFsHihEZ6s34nmovtLsKtG8VvLNbv0OeNR8jhv+KoJtiwvNmsFvE44mOFnTUH3PnjXBAPPnirg3/3zGzbXvuDvHZgka5wOIgnLHngBTy56DTORRt12tX8pYSvHJE+Q0DxJ3ZU/d0Ace/Fn1zVYwc4hVM232cz/Uc//U2v55IwZBEeybFOdhth7Odbq0IYnHfRBsLMmrfJsBiCBnmdcEFt2nu5f7S7zaSWxKSyHCx6nTw5VPiYDhwSOZB0pFu7si6uFVIYJG4mIjkCngXUcSs/JQpw+p0I5eKuidz92UsLRLdDkjV2/E5+JvQZ0A6ACpeIVrMNIeyxkOXPZHGx7reW5J1pTcZKr+x7s6uI7kXlzG8IjB7tHHCzMylSSp1ChWPMDJI8jV1UZqh+0vtSa7LWloSIBnjkBIMoHMekf+bTpoa81lVj1XcC2g5Afc+/cvcoxZR/tD2us22JZYmDKHiCspBB4FRSQQdRxA60/XWz5C2UndB1XCuPlxcqrCnvZW9ksICn9oo6MdR7N/fNbDg0sNFEKeS+yABcX3C27NV7EaaSYh8dri+Rtv78lL78MvcLkt+1XiYgZxhic4AApwkbAJwTgchzPoPWo4u+UDjDq66g6AHBBBBBB8x5Ut/9rrb8Z/3G/tVpjq6e5IkGdt/5VfkpZ7AGM5cvwk+0J7O4IDkiQaaK4kHoRwn6HNJP/YZW1Ergeqa/mR+lL5d87ccizey/+bFMu0d93bIiXgH4jq3y6D86H1ElEbumLXH/AEgg+Nip0EdYLNiBaOZFvC4U+/w/bLTN1OR414I1z0U5ZvqVX6etXLVO/wCHq5yLxCesLAe/egnPyWrirAekBP8AxCS/L2CucP0BFFFFAk6inoUy08pyFXfoic5h/wCP/wBKNUbl7RRRV6UVJ774PmKbaW7auxFbyytyjjdz7IpY/pXI+2d+by5mMzzyKc+FY2ZFQcwFVTpjz5+ZJqpYrgktfV7YcA3ZGfO5ysn45A1tl0fvvtg2thPKvxhOGPHPvHIRPozA/KqbgiWGMLnCoup9uZP5mvU38kvrOC3uGDypc8RbQFo0iYqWA+I8ZOTjovXUpryya6ngsozhp3HEfJBqTj0ALfy1GoKB1Gwxy5G5JO6w3+58UQheAx0nglu5G5L7Xm+0T5WzjbCrnBkI+6Mchy4m+Q81tTejs9tr2FIyvctEMQvFhTGPIAaFdBp9CKfdl7Njt4UhiULHGoVVHl6+ZPMnqSTSqq7V4vNLOJIiWhv0gbv2d6Y2b32s76rnbe7ZO0NmOqySh4n0SfgyPZtCVYDXBz6ZwcKdmbMYESzSd7JjwkaKoP4AMcx1xVkdsc8Q2VMshHETH3Y68fGpGP5Q2fTNU1sPfBY41jlVvCMBlwdOmRpyGla30Sxp1bDt1pNwbAkm2Vs7ab/MKs4nR2H/ACwHOwF/nFTGimJt87cDm59OH+5pov8AflyCIkC/vN4j8hyH51eJcTpoxfbv3ZoFHh9Q822bd+SW767VCx9yCOJsFvRRgj6nH09a87Pu0qXZxMZHHbu2WXHiRjgF0PXQDKnQ46VDZp2dizEsx5k6k1st+AnD5H7w6e46j2ql4kGYq8tlA2TkAd3DPcVaqOm/p4xGDnx5q5e09TtHZ8dxbuJUiJfwjmhGGwMZyuNQccj5Yqk6lm62882zJhnxwSEFlGoI08aeTAfXTPQi4IN2LGQrOtvA3EAysEXBB1DYxjPrjNVN0j8CvTSsJbnsnf3H871xJK+mOzJc8/ym/sqsJLfZ6BiVMjNIF1GAwULn3Cg/MVMBcv8Aib6mtVbGiwAfPOlU2d5qJHyka5oW6Z7iXXKjPaXvC8GzpcOQZcRD+f4v+APVCXDcKhBzIDP6k6gfIH6k1aHbXfYW2i6Fndh/CFUf53qu9gbBlvrju4xqcszHki51Y/Xl10q9YAI6WgdKctq+fIZH28r8UXpXkQ7Tj/ZNNbYLV3OEVmP7oJ/Sr63c7M7S3AHdieTq8oDa+iHwr+vrUnSMKMAAAdBoPoKhz9I2NP8AhMJHE5flMPrgPpF1y/PZunxoy5/EpH61lFYs6krhscwPiHy6/LNdOTwK6lXUMp5hgCD7g6VVPabuItqovLYGMcQ40GgXi5OvkCcDHLUYqXhuPQ1EojmYRfLI/r+/JOU9Yx7tl4VZEVtt4eIMOoXiHy5/lk/Kt144kAkGjcnHr0Ye+D8x617sgftD5cD59uE1amQjr2svcHQ8jv8AD0KIhg2w3cVZP+H6U/arlc6GJSR6hwB/mP1q86or/D8p+13Bxp3I1/8AyL/Y1etZH0k/793cPZSIfpRRRRVeTyKeVGlNdsmWFOtX3onCQySU6EgeV7+6iznMBFFFFXRRlhNCHUqwyrAgjzBGCPpXPO8n+H26jmY2rxvATlS7FXUH7rDBzjlxDn5DlXRNeEZpuUPLCIzY7t69HNc6bwdm67Ltra44y8okKTsM8GJFbhIH3QCAuTzLZ00AidnvVNaXi3cSq5SONSXUlfGgJ1BHCT4uvn611LtTYEU8bxSKGjcEMjDII/UeeeY0qL7N7KbS0juQjOY54+CRJGDBVHF8Jxn755k8hVcibVxxP/q49s553Fi0nPgRYXytopBkbs7INhquftv9o99dSmQzyRj7scTsiKPIBTqfU5NT3sq7RLmdmtJ3LkIWjkbV8AgFWbm3PIJ10OvLFXbwbBltJ2hlUjBPC2NHXoynqCPpyOtTzse3akEjXbqypwFY8jHGWIywzzAAxnqT6GnsSgoxQkhrbW7Omu633UCeW0RcHarR2zbXL3EduD4Y0429Wbz88KB/vGq8hkUaMufUHB/qPyqQ75XBlvb2Q/dk4B7KwjH5R1GaM4fB/S0sQG8X46k3153XcLOrjb3LdIU+7xfMg/oKLWzeVgkaM7HkqKWP0FPu5m5kl/LgeCJMd5Jjl+6o6sfy5n1vLYe7sFnHwQRhRpxNzZj5s3M/oOgFD8TxqOlOyBd/AZAd6YqKpseW9UBfbp3cK8UlvKq4yW4CQPcjl86aa6nqB789mSXPFNbgRz8yvJJD/wCFj58j155obR9IWyP2J27PMaeKYirQ42eLKpdnv3iNCddCU9GGuB761bHY7tky2jwHnA2n8D5Yf8Qf8qp4K0MuGBV0bVSMEEHUEVYnZLLw39zGOTRlh5aSLj8no7jzBU4ZtHVls+W70uO6ymVg6ynvvHz8q3MedZ3lwCSeSgddMAeflWybxLx9Ro39DTVtnZK3MLwuzqr4DFCAcZBxkg6HGvpWbWDTsE9k2N+XzdxQHTLcoomx4tsSPczKwtowYoDkoXIbLzZx8PJQPQ5wRik+4GzYbfaF/DC3EiiHgOQxwQSw4l0OGYD5elL17LLXADvcOoGArTHAHoABjly5U+bB3Xt7MMLePg4scRLMxbGcZLE+Z5edWGrxOkNGaWAO3W8755qdJUR9V1bLp8gYKGbryHz5mtFFZwuAQSMjqKrW1tWach8zQ+97BewJlgDy6+1N29UAntrhDjDRyAZ6eE8J+RANOM8XCfQ6g+lNm8Fz3drO/wCGKQ/RDTsZcx4YNbj9LttwQOa5oB5+tLLJuFJH/d4B7tz/ACBpHin7dTdx7+dYU0RfE7/hXIyf4joAPbyJrWBUNpwZnmwAPzw171Yw8M7R3K0OwWyEUE0zDHfOqqT+GPP/AInI/lq2qi1hYpDGsUahUQBVA6AfqfXrTxs67OQh66A/0rIcRe6rqHTNGp09B6KNS4iC7YfkN37TjW2G2Le3nSqOwAwSc+lK6OYd0Ze87dXkOA1Ped3v3Ik+b/KtUEAUafWttFFXqGFkLBHGLAblGJJzKKKKKdXiKKKKSSKYt5bv4Yx11P8AT+v5U+1Ftsxlp2A6Af5RyoJjsrmUuyz+RA9z9lErHER2G/JNZUHnW3u/Bxdc4/KtdbGk8IXyJ/Os/ZbO6Chc870wlLy/Q9ZGbX1lDD8nqNVY3a/scxXK3KjwzJwMf31GNfdOHH8Jquq1OjqW1FJC4bhb1P3JViikD4mnkuiNxdlC3sIEA1ZA7erOOI59sgewFP1IthXgkt4ZF5NHGw681Bx8qc7hc4Ycm/I9RWZTbUj3vdrc381X33JJKxgi4mA+vt1rGQjJxyzp7V6kpGcdRisKZJGyANVzlZVF2zbCVJYrlRjvMpJ5cSgcJ9yuR/KKSdlkp/2kNcZgwfXwxn+mflUk7a5gLWFepmyPYIwP+YVCt2dk3dqqbTWMmKJhkHIZ42BDMox8GDji8znUA4vdAZKjCDDvNwPC9veyMQ3fTFqvmt8NqSMnwr5n+lI7S6WRFkQ5V1DKfMEZB+hreXOMZOB0qit2Wntjw/KDiwOa2TuugUcup5mtNZxycJB8qyuI8HI+E6j+3yr113gv9F6c817bRgkk8gMn+1aazEh4SvQ8/lWFcuI2QAvDayyLHQeXKoV2pTyG3hto/CbqZY+NtFwCDgt08RX5A1NBTVvhsQX9s0LnB+KM9EcA8JwOmpB9CamUEsUc7ZJtAR/fwTsLmteHOVWb39lgsrU3AuC5UqCpj4cliF8JDHzJ16fnaG6e7aWlsqRrg4UyN1ZyNST75AHSoLHtqa6Nts26UrPHcIZS3/aRRqz5yNDkDU/e0I5nFsWnMr+IEfPmKsWPziQxwtORz77/AEqdWvvssB+blqRsHOAfQ1tYoRkZU+XMf8q0UVUWvsLWHz1QwFS/ZF13kSk8xofcdf0NLaZt2CeBx04v6D/lTzWmYdKZaWN7tbe2SPwOLowSiiiip6eRRRRSSRRRRSSRUd3ktyHWQdRjPqOX5fpUirReWgkQqevXyPQ0PxGl/qqd0Y11HePlkxPH1jC0aqHzShsHGG6nofXHnXkMJY4H/pXt1bNGxVuY/P1FercELwjTPM+dZyRaQ9dlbXj3IH/LtJt3q2FFdwPbtyI0fmQ41DD2P1GR1rm/amzXt5nhkwHQ4ODkfI105VUz7jLfbYvFkkZFTu38KjLB1XQE6DGuuD7VZej1S50r4t1r28hkp9DIS4t3apw7JN7EeEWbnEkeTHn76EliB6rrp5Y8jVj56VUEWx4P9twQWQIW34e9bJOWQszknz1CHpnTlVvUOx2nZDU3YfqzI7/ymaxgZJlvW+C1LanRfM1jOV0C9OvnWLzEgAnQVhQlz2Buy0eJ18OCiki1go3v1ugL+AKCFljJaNjyyRgq3UA4Go5EDnyqO2e8+07Ydzd2LXKY4eKJckryOTGGVsjoQD51ZMMXEQKxIopQ4tPRx7IALef2UiGpfELblBezG/fhmtmjmSONi0PfKQwjYnwEkYyp/wAx8qnNZIhJwNTWNDqqbr5TKG2v77/ymZH7bi61ror3Nb7XTL/h5e5rRmmS3ZaDxXFrBb4rXTiY8K/mfatUzAnwjAoklLHU5oljKnBpx5bs2YMuO/8AS9NrZLCvWXGh0rbaqOLJ5DU/Ktcj5JJ603s2ZtLy2V0mOwUeZbjuwZYwyhx8XCeYIB1Gp58snHM0oIoBxyrOSYtjJziunODmi5Nx4j9eq9JuEQR8TAedeTY4jjlnSs7aULxHrjA96VbI2Z3rZPwDn6+gp+GB02zFGLuJ8vmZK6awvs1upT3sG34YRn7x4vrjH5CnGvAK9rS6eEQRNjG4WR9jdhobwRRRRT67RRRRSSRRRRSSRRRRSSSTaGzllXB0I5N5f3HpUXvLB4jhh7Ecj86mdYugIwQCD0NBsRwiKs7Yydx496iz0zZc9CoLUQ3m2deR3DT2KKzTw91ISyr3ZVsrKOIjJ4SR15A4NWhebtg6xnHoeX15j86ZrmxeP4lI9en1qqCCswuXrdnx1HzyQ3Ylp3bVvwopuTucthEQSHmfWR/PyVc68I156k5PkBJVQkE9BzrGtzsAgA66n+goa+R073Sym51/HzgmC4vJc5a0IyM8utZzxcJ9DqD5itVZtKSAOgzimgW7JB13LnKyyilwG8yMZ9OtaqzjiLHAGa9mj4TjOfPHn5V6Q4sBOgSzssFbByOlbbkgkMOvMeRrTXteB52S1K+VkZ6V5SvulT4vE34Ry+dJ5pSxya7fHsDtHPh+V6W21WFbnlBQA/ENB7Vpoptri244rwGyKyKHGcaHlW+MIoDHxHovl71qmnLHX5Dypx0Ya25OfD8r0gAZrXRS212PJJyXA820/wCZp8sdhJGcnxt68h7Cp9JhFTUkENs3iftxT0VNJJusEz7O2M0mpyqefU+396lEMIRQqjAFZ0Vd6DDYqJvZzJ1PzQIvDA2IZaoooookn0UUUUkkUUUUkkUUUUkkUUUUkkUUUUkkV4RXtFJJIZ9ixN93B810/TSm+bdj8D/Jh/Uf2p+oodPhdJN9TBfll7Jh9PG/UKKybAlHQH2I/rikclm680YfI1NqKFSdHIHfQ4jyP4UZ1Aw6EqFy3JxwgcA6+ZpPU0vvgP8AroajrcqDYhhhheAX38LfdRZqcsOvom2iittv8Q/10oE0bTgFDGa1VkqE8gT7U7Wvxj3qRR8h7Cj9FgoqQSX2ty/amxUnWb/RQ6LZsjckb5jH5mlce7sp58K+5/sKlFFGo+jtM363E+nzzUptCwakplg3ZUfGxPoNP7042+zo0+FAD58z9TSmiisGH00H/TYPc+ZUlkEbPpCKKKKnJ5FFFFJJFFFFJJFFFFJJFFFFJJf/2Q=="/>
          <p:cNvSpPr>
            <a:spLocks noChangeAspect="1" noChangeArrowheads="1"/>
          </p:cNvSpPr>
          <p:nvPr/>
        </p:nvSpPr>
        <p:spPr bwMode="auto">
          <a:xfrm>
            <a:off x="0" y="-923925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30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1" y="2519183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92895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51" y="2491077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1600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Same</a:t>
            </a:r>
            <a:endParaRPr lang="ko-KR" altLang="en-US" sz="6600" dirty="0"/>
          </a:p>
        </p:txBody>
      </p:sp>
    </p:spTree>
    <p:extLst>
      <p:ext uri="{BB962C8B-B14F-4D97-AF65-F5344CB8AC3E}">
        <p14:creationId xmlns:p14="http://schemas.microsoft.com/office/powerpoint/2010/main" val="70700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Same</a:t>
            </a:r>
            <a:endParaRPr lang="ko-KR" altLang="en-US" sz="6600" dirty="0"/>
          </a:p>
        </p:txBody>
      </p:sp>
      <p:pic>
        <p:nvPicPr>
          <p:cNvPr id="6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83000" contras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1" y="2519183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83000" contras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073" y="2519182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83000" contras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0999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199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Different</a:t>
            </a:r>
            <a:endParaRPr lang="ko-KR" altLang="en-US" sz="6600" dirty="0"/>
          </a:p>
        </p:txBody>
      </p:sp>
      <p:pic>
        <p:nvPicPr>
          <p:cNvPr id="3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83000" contras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1" y="2519183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sharpenSoften amount="-50000"/>
                    </a14:imgEffect>
                    <a14:imgEffect>
                      <a14:colorTemperature colorTemp="4700"/>
                    </a14:imgEffect>
                    <a14:imgEffect>
                      <a14:brightnessContrast bright="83000" contrast="6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0999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nimal clipart monkey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 trans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576" y="2434413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06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Same</a:t>
            </a:r>
            <a:endParaRPr lang="ko-KR" altLang="en-US" sz="6600" dirty="0"/>
          </a:p>
        </p:txBody>
      </p:sp>
      <p:pic>
        <p:nvPicPr>
          <p:cNvPr id="4098" name="Picture 2" descr="animal clipart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25688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nimal clipart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280" y="2523870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nimal clipart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13301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30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Different</a:t>
            </a:r>
            <a:endParaRPr lang="ko-KR" altLang="en-US" sz="6600" dirty="0"/>
          </a:p>
        </p:txBody>
      </p:sp>
      <p:pic>
        <p:nvPicPr>
          <p:cNvPr id="3" name="Picture 2" descr="animal clipart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25688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animal clipart monk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513301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298" y="2839021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22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272808" cy="110799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6600" dirty="0" smtClean="0"/>
              <a:t>Different</a:t>
            </a:r>
            <a:endParaRPr lang="ko-KR" altLang="en-US" sz="6600" dirty="0"/>
          </a:p>
        </p:txBody>
      </p:sp>
      <p:pic>
        <p:nvPicPr>
          <p:cNvPr id="3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89" y="2636912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http://static.freepik.com/free-photo/cheeky-monkey-clip-art_434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51" y="2491077"/>
            <a:ext cx="2709862" cy="256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nimal clipart monk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576" y="2434413"/>
            <a:ext cx="273630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53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화면 슬라이드 쇼(4:3)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KOREA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cp:lastPrinted>2012-07-22T03:19:27Z</cp:lastPrinted>
  <dcterms:created xsi:type="dcterms:W3CDTF">2012-07-22T03:02:20Z</dcterms:created>
  <dcterms:modified xsi:type="dcterms:W3CDTF">2012-07-22T03:20:29Z</dcterms:modified>
</cp:coreProperties>
</file>